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57" r:id="rId2"/>
    <p:sldId id="287" r:id="rId3"/>
    <p:sldId id="290" r:id="rId4"/>
    <p:sldId id="345"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5" r:id="rId22"/>
    <p:sldId id="310" r:id="rId23"/>
    <p:sldId id="312" r:id="rId24"/>
    <p:sldId id="311" r:id="rId25"/>
    <p:sldId id="313" r:id="rId26"/>
    <p:sldId id="314" r:id="rId27"/>
    <p:sldId id="316" r:id="rId28"/>
    <p:sldId id="343" r:id="rId29"/>
    <p:sldId id="319" r:id="rId30"/>
    <p:sldId id="320" r:id="rId31"/>
    <p:sldId id="346" r:id="rId32"/>
    <p:sldId id="321" r:id="rId33"/>
    <p:sldId id="322" r:id="rId34"/>
    <p:sldId id="323" r:id="rId35"/>
    <p:sldId id="324" r:id="rId36"/>
    <p:sldId id="325" r:id="rId37"/>
    <p:sldId id="327" r:id="rId38"/>
    <p:sldId id="328" r:id="rId39"/>
    <p:sldId id="329" r:id="rId40"/>
    <p:sldId id="347" r:id="rId41"/>
    <p:sldId id="330" r:id="rId42"/>
    <p:sldId id="331" r:id="rId43"/>
    <p:sldId id="332" r:id="rId44"/>
    <p:sldId id="333" r:id="rId45"/>
    <p:sldId id="334" r:id="rId46"/>
    <p:sldId id="335" r:id="rId47"/>
    <p:sldId id="341" r:id="rId48"/>
    <p:sldId id="336" r:id="rId49"/>
    <p:sldId id="337" r:id="rId50"/>
    <p:sldId id="338" r:id="rId51"/>
    <p:sldId id="339" r:id="rId52"/>
    <p:sldId id="340" r:id="rId53"/>
    <p:sldId id="342" r:id="rId54"/>
    <p:sldId id="288" r:id="rId5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D6EE"/>
    <a:srgbClr val="BD92DE"/>
    <a:srgbClr val="D1898C"/>
    <a:srgbClr val="BC8E86"/>
    <a:srgbClr val="AB7269"/>
    <a:srgbClr val="903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6" autoAdjust="0"/>
    <p:restoredTop sz="96357" autoAdjust="0"/>
  </p:normalViewPr>
  <p:slideViewPr>
    <p:cSldViewPr snapToGrid="0">
      <p:cViewPr varScale="1">
        <p:scale>
          <a:sx n="83" d="100"/>
          <a:sy n="83" d="100"/>
        </p:scale>
        <p:origin x="852"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32E6DED-B8A5-4C69-B95B-BBA37631C6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1948F10A-798A-433F-BC72-586FA5FC3B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198837-1ED2-41B4-91A5-76A37A524A8B}" type="datetimeFigureOut">
              <a:rPr lang="es-PE" smtClean="0"/>
              <a:t>21/11/2024</a:t>
            </a:fld>
            <a:endParaRPr lang="es-PE"/>
          </a:p>
        </p:txBody>
      </p:sp>
      <p:sp>
        <p:nvSpPr>
          <p:cNvPr id="4" name="Marcador de pie de página 3">
            <a:extLst>
              <a:ext uri="{FF2B5EF4-FFF2-40B4-BE49-F238E27FC236}">
                <a16:creationId xmlns:a16="http://schemas.microsoft.com/office/drawing/2014/main" id="{7BB1E337-556D-47BE-B221-C9D1615F09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3E181836-5D05-48AB-A163-58E14F575B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6E521E-F180-4A95-A4E8-2F1D87DE4150}" type="slidenum">
              <a:rPr lang="es-PE" smtClean="0"/>
              <a:t>‹Nº›</a:t>
            </a:fld>
            <a:endParaRPr lang="es-PE"/>
          </a:p>
        </p:txBody>
      </p:sp>
    </p:spTree>
    <p:extLst>
      <p:ext uri="{BB962C8B-B14F-4D97-AF65-F5344CB8AC3E}">
        <p14:creationId xmlns:p14="http://schemas.microsoft.com/office/powerpoint/2010/main" val="3086091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BB5E8-EB4F-4B42-8001-0E89E13CB647}" type="datetimeFigureOut">
              <a:rPr lang="es-PE" smtClean="0"/>
              <a:t>21/11/2024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ADB56-15AF-4C9A-A372-53F290E4EBA5}" type="slidenum">
              <a:rPr lang="es-PE" smtClean="0"/>
              <a:t>‹Nº›</a:t>
            </a:fld>
            <a:endParaRPr lang="es-PE"/>
          </a:p>
        </p:txBody>
      </p:sp>
    </p:spTree>
    <p:extLst>
      <p:ext uri="{BB962C8B-B14F-4D97-AF65-F5344CB8AC3E}">
        <p14:creationId xmlns:p14="http://schemas.microsoft.com/office/powerpoint/2010/main" val="2363898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21DC7-30A3-7E9D-9AE3-C1EBFF426A6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2FA17E6-6F98-C2B7-B5FD-4ED61901E7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C0F1E9F-5D2D-0AF8-FF8C-AEE89FE501BD}"/>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1B0353C8-1005-1346-89D0-C4D5DC6DD335}"/>
              </a:ext>
            </a:extLst>
          </p:cNvPr>
          <p:cNvSpPr>
            <a:spLocks noGrp="1"/>
          </p:cNvSpPr>
          <p:nvPr>
            <p:ph type="sldNum" sz="quarter" idx="5"/>
          </p:nvPr>
        </p:nvSpPr>
        <p:spPr/>
        <p:txBody>
          <a:bodyPr/>
          <a:lstStyle/>
          <a:p>
            <a:fld id="{FF6ADB56-15AF-4C9A-A372-53F290E4EBA5}" type="slidenum">
              <a:rPr lang="es-PE" smtClean="0"/>
              <a:t>2</a:t>
            </a:fld>
            <a:endParaRPr lang="es-PE"/>
          </a:p>
        </p:txBody>
      </p:sp>
    </p:spTree>
    <p:extLst>
      <p:ext uri="{BB962C8B-B14F-4D97-AF65-F5344CB8AC3E}">
        <p14:creationId xmlns:p14="http://schemas.microsoft.com/office/powerpoint/2010/main" val="1217594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FF9C-19BB-F46C-9227-830BF30725B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81EE815-6B40-AA28-4B34-BAADA60A008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87DA96-942C-B24D-CB53-03417ED35A5D}"/>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AC768420-2244-B858-BE25-AF9D68633A8E}"/>
              </a:ext>
            </a:extLst>
          </p:cNvPr>
          <p:cNvSpPr>
            <a:spLocks noGrp="1"/>
          </p:cNvSpPr>
          <p:nvPr>
            <p:ph type="sldNum" sz="quarter" idx="5"/>
          </p:nvPr>
        </p:nvSpPr>
        <p:spPr/>
        <p:txBody>
          <a:bodyPr/>
          <a:lstStyle/>
          <a:p>
            <a:fld id="{FF6ADB56-15AF-4C9A-A372-53F290E4EBA5}" type="slidenum">
              <a:rPr lang="es-PE" smtClean="0"/>
              <a:t>11</a:t>
            </a:fld>
            <a:endParaRPr lang="es-PE"/>
          </a:p>
        </p:txBody>
      </p:sp>
    </p:spTree>
    <p:extLst>
      <p:ext uri="{BB962C8B-B14F-4D97-AF65-F5344CB8AC3E}">
        <p14:creationId xmlns:p14="http://schemas.microsoft.com/office/powerpoint/2010/main" val="562710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D59AE-CB81-2F5F-1C95-C8C7FDE3024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BA97F9E-2FE0-D6B6-261F-3AED12F5DD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A85615-A703-0129-2302-448EC3CF1406}"/>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EB29F7D3-D7DB-4F75-3DE7-67D38C21ED8D}"/>
              </a:ext>
            </a:extLst>
          </p:cNvPr>
          <p:cNvSpPr>
            <a:spLocks noGrp="1"/>
          </p:cNvSpPr>
          <p:nvPr>
            <p:ph type="sldNum" sz="quarter" idx="5"/>
          </p:nvPr>
        </p:nvSpPr>
        <p:spPr/>
        <p:txBody>
          <a:bodyPr/>
          <a:lstStyle/>
          <a:p>
            <a:fld id="{FF6ADB56-15AF-4C9A-A372-53F290E4EBA5}" type="slidenum">
              <a:rPr lang="es-PE" smtClean="0"/>
              <a:t>12</a:t>
            </a:fld>
            <a:endParaRPr lang="es-PE"/>
          </a:p>
        </p:txBody>
      </p:sp>
    </p:spTree>
    <p:extLst>
      <p:ext uri="{BB962C8B-B14F-4D97-AF65-F5344CB8AC3E}">
        <p14:creationId xmlns:p14="http://schemas.microsoft.com/office/powerpoint/2010/main" val="74625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13D71-EE15-3E46-0DC7-3CEA03CC9A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76AAC9D-053D-3FA7-A498-919CCEA77FB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DA1D82F-F725-D312-DA74-337D588A8D49}"/>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14AEBB8-6D82-4A32-EA89-E84986C0D9ED}"/>
              </a:ext>
            </a:extLst>
          </p:cNvPr>
          <p:cNvSpPr>
            <a:spLocks noGrp="1"/>
          </p:cNvSpPr>
          <p:nvPr>
            <p:ph type="sldNum" sz="quarter" idx="5"/>
          </p:nvPr>
        </p:nvSpPr>
        <p:spPr/>
        <p:txBody>
          <a:bodyPr/>
          <a:lstStyle/>
          <a:p>
            <a:fld id="{FF6ADB56-15AF-4C9A-A372-53F290E4EBA5}" type="slidenum">
              <a:rPr lang="es-PE" smtClean="0"/>
              <a:t>13</a:t>
            </a:fld>
            <a:endParaRPr lang="es-PE"/>
          </a:p>
        </p:txBody>
      </p:sp>
    </p:spTree>
    <p:extLst>
      <p:ext uri="{BB962C8B-B14F-4D97-AF65-F5344CB8AC3E}">
        <p14:creationId xmlns:p14="http://schemas.microsoft.com/office/powerpoint/2010/main" val="807344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04DD-EC24-0AE7-BF9E-A8EAD11285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7992A91-B045-C517-817A-ADBAE04495A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8DDCF5-77C8-E753-222A-829068250DC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15502D4F-332A-5B8B-301E-15DB5E05EA5B}"/>
              </a:ext>
            </a:extLst>
          </p:cNvPr>
          <p:cNvSpPr>
            <a:spLocks noGrp="1"/>
          </p:cNvSpPr>
          <p:nvPr>
            <p:ph type="sldNum" sz="quarter" idx="5"/>
          </p:nvPr>
        </p:nvSpPr>
        <p:spPr/>
        <p:txBody>
          <a:bodyPr/>
          <a:lstStyle/>
          <a:p>
            <a:fld id="{FF6ADB56-15AF-4C9A-A372-53F290E4EBA5}" type="slidenum">
              <a:rPr lang="es-PE" smtClean="0"/>
              <a:t>14</a:t>
            </a:fld>
            <a:endParaRPr lang="es-PE"/>
          </a:p>
        </p:txBody>
      </p:sp>
    </p:spTree>
    <p:extLst>
      <p:ext uri="{BB962C8B-B14F-4D97-AF65-F5344CB8AC3E}">
        <p14:creationId xmlns:p14="http://schemas.microsoft.com/office/powerpoint/2010/main" val="2867347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EB08-35DA-A9CC-C893-81F5562D65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0EE33E-21A2-8E1C-D3AA-E18A103752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CE160E2-9401-FCFD-B479-076AE8D322D1}"/>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B585446F-61DD-89F1-C9A8-815010A7E1F7}"/>
              </a:ext>
            </a:extLst>
          </p:cNvPr>
          <p:cNvSpPr>
            <a:spLocks noGrp="1"/>
          </p:cNvSpPr>
          <p:nvPr>
            <p:ph type="sldNum" sz="quarter" idx="5"/>
          </p:nvPr>
        </p:nvSpPr>
        <p:spPr/>
        <p:txBody>
          <a:bodyPr/>
          <a:lstStyle/>
          <a:p>
            <a:fld id="{FF6ADB56-15AF-4C9A-A372-53F290E4EBA5}" type="slidenum">
              <a:rPr lang="es-PE" smtClean="0"/>
              <a:t>15</a:t>
            </a:fld>
            <a:endParaRPr lang="es-PE"/>
          </a:p>
        </p:txBody>
      </p:sp>
    </p:spTree>
    <p:extLst>
      <p:ext uri="{BB962C8B-B14F-4D97-AF65-F5344CB8AC3E}">
        <p14:creationId xmlns:p14="http://schemas.microsoft.com/office/powerpoint/2010/main" val="320313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9485-8CFD-ADDD-1C8C-089C638DCDF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690B5E9-CCA4-4ACB-C64B-6629B4A6845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78CAC5-5446-4DC9-9B69-C4264057BA8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9DA95CB-5EE1-94AD-F77A-D11A3BB1BF78}"/>
              </a:ext>
            </a:extLst>
          </p:cNvPr>
          <p:cNvSpPr>
            <a:spLocks noGrp="1"/>
          </p:cNvSpPr>
          <p:nvPr>
            <p:ph type="sldNum" sz="quarter" idx="5"/>
          </p:nvPr>
        </p:nvSpPr>
        <p:spPr/>
        <p:txBody>
          <a:bodyPr/>
          <a:lstStyle/>
          <a:p>
            <a:fld id="{FF6ADB56-15AF-4C9A-A372-53F290E4EBA5}" type="slidenum">
              <a:rPr lang="es-PE" smtClean="0"/>
              <a:t>16</a:t>
            </a:fld>
            <a:endParaRPr lang="es-PE"/>
          </a:p>
        </p:txBody>
      </p:sp>
    </p:spTree>
    <p:extLst>
      <p:ext uri="{BB962C8B-B14F-4D97-AF65-F5344CB8AC3E}">
        <p14:creationId xmlns:p14="http://schemas.microsoft.com/office/powerpoint/2010/main" val="3633880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EBA8B-6733-85D2-7990-76E7EFAD7C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F5199E-BE64-41E8-EA05-24510AE12F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34694D-E84E-098E-C9F5-66F7054EC371}"/>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31259F25-F387-982A-877E-298F1B88C3B3}"/>
              </a:ext>
            </a:extLst>
          </p:cNvPr>
          <p:cNvSpPr>
            <a:spLocks noGrp="1"/>
          </p:cNvSpPr>
          <p:nvPr>
            <p:ph type="sldNum" sz="quarter" idx="5"/>
          </p:nvPr>
        </p:nvSpPr>
        <p:spPr/>
        <p:txBody>
          <a:bodyPr/>
          <a:lstStyle/>
          <a:p>
            <a:fld id="{FF6ADB56-15AF-4C9A-A372-53F290E4EBA5}" type="slidenum">
              <a:rPr lang="es-PE" smtClean="0"/>
              <a:t>17</a:t>
            </a:fld>
            <a:endParaRPr lang="es-PE"/>
          </a:p>
        </p:txBody>
      </p:sp>
    </p:spTree>
    <p:extLst>
      <p:ext uri="{BB962C8B-B14F-4D97-AF65-F5344CB8AC3E}">
        <p14:creationId xmlns:p14="http://schemas.microsoft.com/office/powerpoint/2010/main" val="710226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7C687-0E4A-9961-4561-E815C091FB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1A9177-C043-40C6-E210-702CC4854E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58112B-C5A8-06BE-A460-44B0EE85A0C6}"/>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D0B53895-0721-FAF3-C180-F54FF6375779}"/>
              </a:ext>
            </a:extLst>
          </p:cNvPr>
          <p:cNvSpPr>
            <a:spLocks noGrp="1"/>
          </p:cNvSpPr>
          <p:nvPr>
            <p:ph type="sldNum" sz="quarter" idx="5"/>
          </p:nvPr>
        </p:nvSpPr>
        <p:spPr/>
        <p:txBody>
          <a:bodyPr/>
          <a:lstStyle/>
          <a:p>
            <a:fld id="{FF6ADB56-15AF-4C9A-A372-53F290E4EBA5}" type="slidenum">
              <a:rPr lang="es-PE" smtClean="0"/>
              <a:t>18</a:t>
            </a:fld>
            <a:endParaRPr lang="es-PE"/>
          </a:p>
        </p:txBody>
      </p:sp>
    </p:spTree>
    <p:extLst>
      <p:ext uri="{BB962C8B-B14F-4D97-AF65-F5344CB8AC3E}">
        <p14:creationId xmlns:p14="http://schemas.microsoft.com/office/powerpoint/2010/main" val="204604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026D4-4270-5ED1-FCDC-3FC3D33094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00F764A-BDBE-2974-6D67-0407AFD19C5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581670F-32DF-1357-EA5C-B035A761866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A1D45FA-1C57-1329-F189-D467A58707E9}"/>
              </a:ext>
            </a:extLst>
          </p:cNvPr>
          <p:cNvSpPr>
            <a:spLocks noGrp="1"/>
          </p:cNvSpPr>
          <p:nvPr>
            <p:ph type="sldNum" sz="quarter" idx="5"/>
          </p:nvPr>
        </p:nvSpPr>
        <p:spPr/>
        <p:txBody>
          <a:bodyPr/>
          <a:lstStyle/>
          <a:p>
            <a:fld id="{FF6ADB56-15AF-4C9A-A372-53F290E4EBA5}" type="slidenum">
              <a:rPr lang="es-PE" smtClean="0"/>
              <a:t>19</a:t>
            </a:fld>
            <a:endParaRPr lang="es-PE"/>
          </a:p>
        </p:txBody>
      </p:sp>
    </p:spTree>
    <p:extLst>
      <p:ext uri="{BB962C8B-B14F-4D97-AF65-F5344CB8AC3E}">
        <p14:creationId xmlns:p14="http://schemas.microsoft.com/office/powerpoint/2010/main" val="3249909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26174-C78D-EF22-9FC8-BBD4B15B679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9001B2-1A4C-2E6C-4E15-B21110C0F4A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1A7F81E-6E2D-9D0D-6341-4328FFED4FC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F7C58B7B-7569-C39B-E14D-D526BE201272}"/>
              </a:ext>
            </a:extLst>
          </p:cNvPr>
          <p:cNvSpPr>
            <a:spLocks noGrp="1"/>
          </p:cNvSpPr>
          <p:nvPr>
            <p:ph type="sldNum" sz="quarter" idx="5"/>
          </p:nvPr>
        </p:nvSpPr>
        <p:spPr/>
        <p:txBody>
          <a:bodyPr/>
          <a:lstStyle/>
          <a:p>
            <a:fld id="{FF6ADB56-15AF-4C9A-A372-53F290E4EBA5}" type="slidenum">
              <a:rPr lang="es-PE" smtClean="0"/>
              <a:t>20</a:t>
            </a:fld>
            <a:endParaRPr lang="es-PE"/>
          </a:p>
        </p:txBody>
      </p:sp>
    </p:spTree>
    <p:extLst>
      <p:ext uri="{BB962C8B-B14F-4D97-AF65-F5344CB8AC3E}">
        <p14:creationId xmlns:p14="http://schemas.microsoft.com/office/powerpoint/2010/main" val="308502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ADD79-3D0C-09F1-5D2A-23AD0EA8B5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FBBA55-9EAC-D8FE-B66F-D2E8B740571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4208CE-D9A8-C308-C285-1CF2A6B76394}"/>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DF33D97-2063-C744-F7D2-E6692D995346}"/>
              </a:ext>
            </a:extLst>
          </p:cNvPr>
          <p:cNvSpPr>
            <a:spLocks noGrp="1"/>
          </p:cNvSpPr>
          <p:nvPr>
            <p:ph type="sldNum" sz="quarter" idx="5"/>
          </p:nvPr>
        </p:nvSpPr>
        <p:spPr/>
        <p:txBody>
          <a:bodyPr/>
          <a:lstStyle/>
          <a:p>
            <a:fld id="{FF6ADB56-15AF-4C9A-A372-53F290E4EBA5}" type="slidenum">
              <a:rPr lang="es-PE" smtClean="0"/>
              <a:t>3</a:t>
            </a:fld>
            <a:endParaRPr lang="es-PE"/>
          </a:p>
        </p:txBody>
      </p:sp>
    </p:spTree>
    <p:extLst>
      <p:ext uri="{BB962C8B-B14F-4D97-AF65-F5344CB8AC3E}">
        <p14:creationId xmlns:p14="http://schemas.microsoft.com/office/powerpoint/2010/main" val="3074441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5F82A-9781-CAF6-103F-E0F6DB9FA4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BE3644-F5A3-DAD6-E56C-1D843D15B61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7D0111-3251-D8FB-7B70-50793A8A31F3}"/>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B7BED10-1B3A-5C46-5B2B-A6B436BEA625}"/>
              </a:ext>
            </a:extLst>
          </p:cNvPr>
          <p:cNvSpPr>
            <a:spLocks noGrp="1"/>
          </p:cNvSpPr>
          <p:nvPr>
            <p:ph type="sldNum" sz="quarter" idx="5"/>
          </p:nvPr>
        </p:nvSpPr>
        <p:spPr/>
        <p:txBody>
          <a:bodyPr/>
          <a:lstStyle/>
          <a:p>
            <a:fld id="{FF6ADB56-15AF-4C9A-A372-53F290E4EBA5}" type="slidenum">
              <a:rPr lang="es-PE" smtClean="0"/>
              <a:t>21</a:t>
            </a:fld>
            <a:endParaRPr lang="es-PE"/>
          </a:p>
        </p:txBody>
      </p:sp>
    </p:spTree>
    <p:extLst>
      <p:ext uri="{BB962C8B-B14F-4D97-AF65-F5344CB8AC3E}">
        <p14:creationId xmlns:p14="http://schemas.microsoft.com/office/powerpoint/2010/main" val="5924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59C09-02F5-1DAA-3395-4E9BC3250E7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529754F-515F-B8E4-303D-3FD1B374CD2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B355F4B-933E-DCB0-0F32-2C56C9B4EE0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00AB6D00-49C3-826A-60EB-F4C58209D8F3}"/>
              </a:ext>
            </a:extLst>
          </p:cNvPr>
          <p:cNvSpPr>
            <a:spLocks noGrp="1"/>
          </p:cNvSpPr>
          <p:nvPr>
            <p:ph type="sldNum" sz="quarter" idx="5"/>
          </p:nvPr>
        </p:nvSpPr>
        <p:spPr/>
        <p:txBody>
          <a:bodyPr/>
          <a:lstStyle/>
          <a:p>
            <a:fld id="{FF6ADB56-15AF-4C9A-A372-53F290E4EBA5}" type="slidenum">
              <a:rPr lang="es-PE" smtClean="0"/>
              <a:t>22</a:t>
            </a:fld>
            <a:endParaRPr lang="es-PE"/>
          </a:p>
        </p:txBody>
      </p:sp>
    </p:spTree>
    <p:extLst>
      <p:ext uri="{BB962C8B-B14F-4D97-AF65-F5344CB8AC3E}">
        <p14:creationId xmlns:p14="http://schemas.microsoft.com/office/powerpoint/2010/main" val="356577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5D352-E143-4F2D-051D-F005A9E4F5F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C5F601-157C-E8D9-63C9-5DD42F7270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4C13DDA-BC7B-2626-E46D-21E77FFA59DA}"/>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D10A5A2-5BEB-6455-E110-BF7DFBCFE24E}"/>
              </a:ext>
            </a:extLst>
          </p:cNvPr>
          <p:cNvSpPr>
            <a:spLocks noGrp="1"/>
          </p:cNvSpPr>
          <p:nvPr>
            <p:ph type="sldNum" sz="quarter" idx="5"/>
          </p:nvPr>
        </p:nvSpPr>
        <p:spPr/>
        <p:txBody>
          <a:bodyPr/>
          <a:lstStyle/>
          <a:p>
            <a:fld id="{FF6ADB56-15AF-4C9A-A372-53F290E4EBA5}" type="slidenum">
              <a:rPr lang="es-PE" smtClean="0"/>
              <a:t>23</a:t>
            </a:fld>
            <a:endParaRPr lang="es-PE"/>
          </a:p>
        </p:txBody>
      </p:sp>
    </p:spTree>
    <p:extLst>
      <p:ext uri="{BB962C8B-B14F-4D97-AF65-F5344CB8AC3E}">
        <p14:creationId xmlns:p14="http://schemas.microsoft.com/office/powerpoint/2010/main" val="2126913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AA4DD-7144-827A-B3A2-C894337D40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1956AA-9F6A-0ED5-88C1-4276123046E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78D2E24-EBB8-7810-0863-2015CA52E99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0F967F2A-E7BB-C187-C21D-ABA5197DD0E1}"/>
              </a:ext>
            </a:extLst>
          </p:cNvPr>
          <p:cNvSpPr>
            <a:spLocks noGrp="1"/>
          </p:cNvSpPr>
          <p:nvPr>
            <p:ph type="sldNum" sz="quarter" idx="5"/>
          </p:nvPr>
        </p:nvSpPr>
        <p:spPr/>
        <p:txBody>
          <a:bodyPr/>
          <a:lstStyle/>
          <a:p>
            <a:fld id="{FF6ADB56-15AF-4C9A-A372-53F290E4EBA5}" type="slidenum">
              <a:rPr lang="es-PE" smtClean="0"/>
              <a:t>24</a:t>
            </a:fld>
            <a:endParaRPr lang="es-PE"/>
          </a:p>
        </p:txBody>
      </p:sp>
    </p:spTree>
    <p:extLst>
      <p:ext uri="{BB962C8B-B14F-4D97-AF65-F5344CB8AC3E}">
        <p14:creationId xmlns:p14="http://schemas.microsoft.com/office/powerpoint/2010/main" val="3421490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F986-418C-C5DC-5F46-0F03DB4EB8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901E59-9D5E-587A-4E0D-51ADA56D973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E04C033-FED9-FCF7-7AC6-F878578BB21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0C883D86-B20A-7BE4-6273-C7F6F041B791}"/>
              </a:ext>
            </a:extLst>
          </p:cNvPr>
          <p:cNvSpPr>
            <a:spLocks noGrp="1"/>
          </p:cNvSpPr>
          <p:nvPr>
            <p:ph type="sldNum" sz="quarter" idx="5"/>
          </p:nvPr>
        </p:nvSpPr>
        <p:spPr/>
        <p:txBody>
          <a:bodyPr/>
          <a:lstStyle/>
          <a:p>
            <a:fld id="{FF6ADB56-15AF-4C9A-A372-53F290E4EBA5}" type="slidenum">
              <a:rPr lang="es-PE" smtClean="0"/>
              <a:t>25</a:t>
            </a:fld>
            <a:endParaRPr lang="es-PE"/>
          </a:p>
        </p:txBody>
      </p:sp>
    </p:spTree>
    <p:extLst>
      <p:ext uri="{BB962C8B-B14F-4D97-AF65-F5344CB8AC3E}">
        <p14:creationId xmlns:p14="http://schemas.microsoft.com/office/powerpoint/2010/main" val="120268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7D000-2D86-29B3-F4E3-2F8A2974AAF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C2A1937-4B60-0DF8-3847-339947B0BA5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4DF5C82-0337-F42D-3148-CCBD62CE57F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AD23C27F-DFF6-9A56-EF38-EE7A41EF56C1}"/>
              </a:ext>
            </a:extLst>
          </p:cNvPr>
          <p:cNvSpPr>
            <a:spLocks noGrp="1"/>
          </p:cNvSpPr>
          <p:nvPr>
            <p:ph type="sldNum" sz="quarter" idx="5"/>
          </p:nvPr>
        </p:nvSpPr>
        <p:spPr/>
        <p:txBody>
          <a:bodyPr/>
          <a:lstStyle/>
          <a:p>
            <a:fld id="{FF6ADB56-15AF-4C9A-A372-53F290E4EBA5}" type="slidenum">
              <a:rPr lang="es-PE" smtClean="0"/>
              <a:t>26</a:t>
            </a:fld>
            <a:endParaRPr lang="es-PE"/>
          </a:p>
        </p:txBody>
      </p:sp>
    </p:spTree>
    <p:extLst>
      <p:ext uri="{BB962C8B-B14F-4D97-AF65-F5344CB8AC3E}">
        <p14:creationId xmlns:p14="http://schemas.microsoft.com/office/powerpoint/2010/main" val="1457709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D069-E2EF-C294-B4FF-1EB0054253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86392F-0051-FAB7-83CC-9EA3413517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BE2A720-4F8C-8DCC-57A4-843396EF5D1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7AC87B4-0238-6F6D-2998-81C97F480297}"/>
              </a:ext>
            </a:extLst>
          </p:cNvPr>
          <p:cNvSpPr>
            <a:spLocks noGrp="1"/>
          </p:cNvSpPr>
          <p:nvPr>
            <p:ph type="sldNum" sz="quarter" idx="5"/>
          </p:nvPr>
        </p:nvSpPr>
        <p:spPr/>
        <p:txBody>
          <a:bodyPr/>
          <a:lstStyle/>
          <a:p>
            <a:fld id="{FF6ADB56-15AF-4C9A-A372-53F290E4EBA5}" type="slidenum">
              <a:rPr lang="es-PE" smtClean="0"/>
              <a:t>27</a:t>
            </a:fld>
            <a:endParaRPr lang="es-PE"/>
          </a:p>
        </p:txBody>
      </p:sp>
    </p:spTree>
    <p:extLst>
      <p:ext uri="{BB962C8B-B14F-4D97-AF65-F5344CB8AC3E}">
        <p14:creationId xmlns:p14="http://schemas.microsoft.com/office/powerpoint/2010/main" val="3077242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24507-BFA1-0576-B175-DAFF288967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258F4E-30BC-55BC-8106-DC454C03ECE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154D1B-40DA-8C89-497F-232D0A4FD74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2F9030F-E1B4-CA3D-7F30-42F6F418C416}"/>
              </a:ext>
            </a:extLst>
          </p:cNvPr>
          <p:cNvSpPr>
            <a:spLocks noGrp="1"/>
          </p:cNvSpPr>
          <p:nvPr>
            <p:ph type="sldNum" sz="quarter" idx="5"/>
          </p:nvPr>
        </p:nvSpPr>
        <p:spPr/>
        <p:txBody>
          <a:bodyPr/>
          <a:lstStyle/>
          <a:p>
            <a:fld id="{FF6ADB56-15AF-4C9A-A372-53F290E4EBA5}" type="slidenum">
              <a:rPr lang="es-PE" smtClean="0"/>
              <a:t>29</a:t>
            </a:fld>
            <a:endParaRPr lang="es-PE"/>
          </a:p>
        </p:txBody>
      </p:sp>
    </p:spTree>
    <p:extLst>
      <p:ext uri="{BB962C8B-B14F-4D97-AF65-F5344CB8AC3E}">
        <p14:creationId xmlns:p14="http://schemas.microsoft.com/office/powerpoint/2010/main" val="1241636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E0BC0-8B6E-AD96-2969-32813B80190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C803DF6-9CD8-31CA-FF05-3FD01BAC56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E517EB9-B7EB-EBD0-4C34-DCED2623A070}"/>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62EF71F0-68CE-BCA1-ECC9-634C15C80735}"/>
              </a:ext>
            </a:extLst>
          </p:cNvPr>
          <p:cNvSpPr>
            <a:spLocks noGrp="1"/>
          </p:cNvSpPr>
          <p:nvPr>
            <p:ph type="sldNum" sz="quarter" idx="5"/>
          </p:nvPr>
        </p:nvSpPr>
        <p:spPr/>
        <p:txBody>
          <a:bodyPr/>
          <a:lstStyle/>
          <a:p>
            <a:fld id="{FF6ADB56-15AF-4C9A-A372-53F290E4EBA5}" type="slidenum">
              <a:rPr lang="es-PE" smtClean="0"/>
              <a:t>30</a:t>
            </a:fld>
            <a:endParaRPr lang="es-PE"/>
          </a:p>
        </p:txBody>
      </p:sp>
    </p:spTree>
    <p:extLst>
      <p:ext uri="{BB962C8B-B14F-4D97-AF65-F5344CB8AC3E}">
        <p14:creationId xmlns:p14="http://schemas.microsoft.com/office/powerpoint/2010/main" val="390272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8C03E-7ABD-D2B4-00B3-1E166F86A8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31FC82-54BC-51ED-0E2D-0186A9EF5A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55B8D5C-7336-111C-FB8B-0F4E52B6C75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0337BF2-5F95-345B-91AC-A288E92E5648}"/>
              </a:ext>
            </a:extLst>
          </p:cNvPr>
          <p:cNvSpPr>
            <a:spLocks noGrp="1"/>
          </p:cNvSpPr>
          <p:nvPr>
            <p:ph type="sldNum" sz="quarter" idx="5"/>
          </p:nvPr>
        </p:nvSpPr>
        <p:spPr/>
        <p:txBody>
          <a:bodyPr/>
          <a:lstStyle/>
          <a:p>
            <a:fld id="{FF6ADB56-15AF-4C9A-A372-53F290E4EBA5}" type="slidenum">
              <a:rPr lang="es-PE" smtClean="0"/>
              <a:t>31</a:t>
            </a:fld>
            <a:endParaRPr lang="es-PE"/>
          </a:p>
        </p:txBody>
      </p:sp>
    </p:spTree>
    <p:extLst>
      <p:ext uri="{BB962C8B-B14F-4D97-AF65-F5344CB8AC3E}">
        <p14:creationId xmlns:p14="http://schemas.microsoft.com/office/powerpoint/2010/main" val="2012072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D14C8-E034-5D23-1D16-C32288C4B95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EE77967-CB43-5BB1-06FC-1E8EDDB2F28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334AFF5-9B0D-92ED-3296-813FA9C98A1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EBDF686-D8E7-A12F-CE8D-EA0F8A9DED87}"/>
              </a:ext>
            </a:extLst>
          </p:cNvPr>
          <p:cNvSpPr>
            <a:spLocks noGrp="1"/>
          </p:cNvSpPr>
          <p:nvPr>
            <p:ph type="sldNum" sz="quarter" idx="5"/>
          </p:nvPr>
        </p:nvSpPr>
        <p:spPr/>
        <p:txBody>
          <a:bodyPr/>
          <a:lstStyle/>
          <a:p>
            <a:fld id="{FF6ADB56-15AF-4C9A-A372-53F290E4EBA5}" type="slidenum">
              <a:rPr lang="es-PE" smtClean="0"/>
              <a:t>4</a:t>
            </a:fld>
            <a:endParaRPr lang="es-PE"/>
          </a:p>
        </p:txBody>
      </p:sp>
    </p:spTree>
    <p:extLst>
      <p:ext uri="{BB962C8B-B14F-4D97-AF65-F5344CB8AC3E}">
        <p14:creationId xmlns:p14="http://schemas.microsoft.com/office/powerpoint/2010/main" val="1899045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5A5B3-4582-0B85-1D24-DEB078AD3ED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5DB1045-F90E-B95C-6C32-639AFA83A1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863EAE3-CB87-B9D7-5F79-8870D0F7B1DD}"/>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D126074-AFEB-4876-77E9-4D1A1E385716}"/>
              </a:ext>
            </a:extLst>
          </p:cNvPr>
          <p:cNvSpPr>
            <a:spLocks noGrp="1"/>
          </p:cNvSpPr>
          <p:nvPr>
            <p:ph type="sldNum" sz="quarter" idx="5"/>
          </p:nvPr>
        </p:nvSpPr>
        <p:spPr/>
        <p:txBody>
          <a:bodyPr/>
          <a:lstStyle/>
          <a:p>
            <a:fld id="{FF6ADB56-15AF-4C9A-A372-53F290E4EBA5}" type="slidenum">
              <a:rPr lang="es-PE" smtClean="0"/>
              <a:t>32</a:t>
            </a:fld>
            <a:endParaRPr lang="es-PE"/>
          </a:p>
        </p:txBody>
      </p:sp>
    </p:spTree>
    <p:extLst>
      <p:ext uri="{BB962C8B-B14F-4D97-AF65-F5344CB8AC3E}">
        <p14:creationId xmlns:p14="http://schemas.microsoft.com/office/powerpoint/2010/main" val="161125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AE9BD-DA1E-D272-3D2C-5252BC6669A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527381-4D91-F6B0-2BEB-172B7DA783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7030A5-ACA3-DB1C-CFA0-8E0F3BB5200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CDC5288-797A-D17A-B027-C3F38CFF1926}"/>
              </a:ext>
            </a:extLst>
          </p:cNvPr>
          <p:cNvSpPr>
            <a:spLocks noGrp="1"/>
          </p:cNvSpPr>
          <p:nvPr>
            <p:ph type="sldNum" sz="quarter" idx="5"/>
          </p:nvPr>
        </p:nvSpPr>
        <p:spPr/>
        <p:txBody>
          <a:bodyPr/>
          <a:lstStyle/>
          <a:p>
            <a:fld id="{FF6ADB56-15AF-4C9A-A372-53F290E4EBA5}" type="slidenum">
              <a:rPr lang="es-PE" smtClean="0"/>
              <a:t>33</a:t>
            </a:fld>
            <a:endParaRPr lang="es-PE"/>
          </a:p>
        </p:txBody>
      </p:sp>
    </p:spTree>
    <p:extLst>
      <p:ext uri="{BB962C8B-B14F-4D97-AF65-F5344CB8AC3E}">
        <p14:creationId xmlns:p14="http://schemas.microsoft.com/office/powerpoint/2010/main" val="1878807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52A03-3FD6-0B3A-E628-C0CBB55B11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B7AA959-9B54-760F-48DF-8768161F5A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923F32D-54F6-BEB5-BA6F-E04E7E45B446}"/>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86E28453-47F5-923E-BA9D-D227B0CE0372}"/>
              </a:ext>
            </a:extLst>
          </p:cNvPr>
          <p:cNvSpPr>
            <a:spLocks noGrp="1"/>
          </p:cNvSpPr>
          <p:nvPr>
            <p:ph type="sldNum" sz="quarter" idx="5"/>
          </p:nvPr>
        </p:nvSpPr>
        <p:spPr/>
        <p:txBody>
          <a:bodyPr/>
          <a:lstStyle/>
          <a:p>
            <a:fld id="{FF6ADB56-15AF-4C9A-A372-53F290E4EBA5}" type="slidenum">
              <a:rPr lang="es-PE" smtClean="0"/>
              <a:t>34</a:t>
            </a:fld>
            <a:endParaRPr lang="es-PE"/>
          </a:p>
        </p:txBody>
      </p:sp>
    </p:spTree>
    <p:extLst>
      <p:ext uri="{BB962C8B-B14F-4D97-AF65-F5344CB8AC3E}">
        <p14:creationId xmlns:p14="http://schemas.microsoft.com/office/powerpoint/2010/main" val="1463479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2A19-B39D-5399-B9A9-0ECB2950B7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BB250D-290C-C7B4-2DC3-CD904A99166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F84175C-AA2E-3F2B-67F6-EC511110D129}"/>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B44D4793-9BEC-A34F-875E-00CCE34F994F}"/>
              </a:ext>
            </a:extLst>
          </p:cNvPr>
          <p:cNvSpPr>
            <a:spLocks noGrp="1"/>
          </p:cNvSpPr>
          <p:nvPr>
            <p:ph type="sldNum" sz="quarter" idx="5"/>
          </p:nvPr>
        </p:nvSpPr>
        <p:spPr/>
        <p:txBody>
          <a:bodyPr/>
          <a:lstStyle/>
          <a:p>
            <a:fld id="{FF6ADB56-15AF-4C9A-A372-53F290E4EBA5}" type="slidenum">
              <a:rPr lang="es-PE" smtClean="0"/>
              <a:t>35</a:t>
            </a:fld>
            <a:endParaRPr lang="es-PE"/>
          </a:p>
        </p:txBody>
      </p:sp>
    </p:spTree>
    <p:extLst>
      <p:ext uri="{BB962C8B-B14F-4D97-AF65-F5344CB8AC3E}">
        <p14:creationId xmlns:p14="http://schemas.microsoft.com/office/powerpoint/2010/main" val="47603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EE8B2-0A88-4D9D-F889-7CE124E59B8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B94C066-4AD9-8A64-0DB4-A73411C0FB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EBF391E-F81D-F19A-A1F5-6F4623A3B0C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FCC3D2B-0138-337C-9B64-44D074CF8F89}"/>
              </a:ext>
            </a:extLst>
          </p:cNvPr>
          <p:cNvSpPr>
            <a:spLocks noGrp="1"/>
          </p:cNvSpPr>
          <p:nvPr>
            <p:ph type="sldNum" sz="quarter" idx="5"/>
          </p:nvPr>
        </p:nvSpPr>
        <p:spPr/>
        <p:txBody>
          <a:bodyPr/>
          <a:lstStyle/>
          <a:p>
            <a:fld id="{FF6ADB56-15AF-4C9A-A372-53F290E4EBA5}" type="slidenum">
              <a:rPr lang="es-PE" smtClean="0"/>
              <a:t>36</a:t>
            </a:fld>
            <a:endParaRPr lang="es-PE"/>
          </a:p>
        </p:txBody>
      </p:sp>
    </p:spTree>
    <p:extLst>
      <p:ext uri="{BB962C8B-B14F-4D97-AF65-F5344CB8AC3E}">
        <p14:creationId xmlns:p14="http://schemas.microsoft.com/office/powerpoint/2010/main" val="4238777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36A21-9F76-2063-213A-4516A3D49A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03613F-0873-AA50-4CE8-4DFA1C0199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06626F3-03AA-67E7-65A8-F48BD8A5A08E}"/>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FBC6CE7B-2356-9A00-EFF4-C865ECC911B7}"/>
              </a:ext>
            </a:extLst>
          </p:cNvPr>
          <p:cNvSpPr>
            <a:spLocks noGrp="1"/>
          </p:cNvSpPr>
          <p:nvPr>
            <p:ph type="sldNum" sz="quarter" idx="5"/>
          </p:nvPr>
        </p:nvSpPr>
        <p:spPr/>
        <p:txBody>
          <a:bodyPr/>
          <a:lstStyle/>
          <a:p>
            <a:fld id="{FF6ADB56-15AF-4C9A-A372-53F290E4EBA5}" type="slidenum">
              <a:rPr lang="es-PE" smtClean="0"/>
              <a:t>37</a:t>
            </a:fld>
            <a:endParaRPr lang="es-PE"/>
          </a:p>
        </p:txBody>
      </p:sp>
    </p:spTree>
    <p:extLst>
      <p:ext uri="{BB962C8B-B14F-4D97-AF65-F5344CB8AC3E}">
        <p14:creationId xmlns:p14="http://schemas.microsoft.com/office/powerpoint/2010/main" val="1555970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88748-A83C-6B48-ECBB-73C29AFD00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F148189-BEF9-4D51-CBF9-C9553957A73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7060FD8-E8F0-5D58-82FC-F232BA07E663}"/>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357CFF8C-3A14-5784-54A0-2BC1C28AA438}"/>
              </a:ext>
            </a:extLst>
          </p:cNvPr>
          <p:cNvSpPr>
            <a:spLocks noGrp="1"/>
          </p:cNvSpPr>
          <p:nvPr>
            <p:ph type="sldNum" sz="quarter" idx="5"/>
          </p:nvPr>
        </p:nvSpPr>
        <p:spPr/>
        <p:txBody>
          <a:bodyPr/>
          <a:lstStyle/>
          <a:p>
            <a:fld id="{FF6ADB56-15AF-4C9A-A372-53F290E4EBA5}" type="slidenum">
              <a:rPr lang="es-PE" smtClean="0"/>
              <a:t>38</a:t>
            </a:fld>
            <a:endParaRPr lang="es-PE"/>
          </a:p>
        </p:txBody>
      </p:sp>
    </p:spTree>
    <p:extLst>
      <p:ext uri="{BB962C8B-B14F-4D97-AF65-F5344CB8AC3E}">
        <p14:creationId xmlns:p14="http://schemas.microsoft.com/office/powerpoint/2010/main" val="3510031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F6001-6B29-8FF8-131E-08B8D1107ED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91B44F-C492-8C63-890D-AB9DB40782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0913FF-F835-9B68-6016-D9E770685D7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F804F745-2C07-5769-E727-D88C08D256D1}"/>
              </a:ext>
            </a:extLst>
          </p:cNvPr>
          <p:cNvSpPr>
            <a:spLocks noGrp="1"/>
          </p:cNvSpPr>
          <p:nvPr>
            <p:ph type="sldNum" sz="quarter" idx="5"/>
          </p:nvPr>
        </p:nvSpPr>
        <p:spPr/>
        <p:txBody>
          <a:bodyPr/>
          <a:lstStyle/>
          <a:p>
            <a:fld id="{FF6ADB56-15AF-4C9A-A372-53F290E4EBA5}" type="slidenum">
              <a:rPr lang="es-PE" smtClean="0"/>
              <a:t>39</a:t>
            </a:fld>
            <a:endParaRPr lang="es-PE"/>
          </a:p>
        </p:txBody>
      </p:sp>
    </p:spTree>
    <p:extLst>
      <p:ext uri="{BB962C8B-B14F-4D97-AF65-F5344CB8AC3E}">
        <p14:creationId xmlns:p14="http://schemas.microsoft.com/office/powerpoint/2010/main" val="38336223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587FE-389D-F820-3CCB-1EC280CE76B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E32183-539F-3B06-5570-90EDC78EDE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AD2DE4E-5F89-E35C-3ED8-0245F38578FD}"/>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2A1DC2A1-E13E-1090-7991-7129DA475FB6}"/>
              </a:ext>
            </a:extLst>
          </p:cNvPr>
          <p:cNvSpPr>
            <a:spLocks noGrp="1"/>
          </p:cNvSpPr>
          <p:nvPr>
            <p:ph type="sldNum" sz="quarter" idx="5"/>
          </p:nvPr>
        </p:nvSpPr>
        <p:spPr/>
        <p:txBody>
          <a:bodyPr/>
          <a:lstStyle/>
          <a:p>
            <a:fld id="{FF6ADB56-15AF-4C9A-A372-53F290E4EBA5}" type="slidenum">
              <a:rPr lang="es-PE" smtClean="0"/>
              <a:t>40</a:t>
            </a:fld>
            <a:endParaRPr lang="es-PE"/>
          </a:p>
        </p:txBody>
      </p:sp>
    </p:spTree>
    <p:extLst>
      <p:ext uri="{BB962C8B-B14F-4D97-AF65-F5344CB8AC3E}">
        <p14:creationId xmlns:p14="http://schemas.microsoft.com/office/powerpoint/2010/main" val="1943186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AD929-7D66-C464-C425-A08E8F65CD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1FE99CC-D386-9FCB-F961-A8E0167DEFB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45C744A-F34A-5E21-5560-54BEEEB476E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DA52BFA4-5EC6-4FE3-1896-8F22F300D85A}"/>
              </a:ext>
            </a:extLst>
          </p:cNvPr>
          <p:cNvSpPr>
            <a:spLocks noGrp="1"/>
          </p:cNvSpPr>
          <p:nvPr>
            <p:ph type="sldNum" sz="quarter" idx="5"/>
          </p:nvPr>
        </p:nvSpPr>
        <p:spPr/>
        <p:txBody>
          <a:bodyPr/>
          <a:lstStyle/>
          <a:p>
            <a:fld id="{FF6ADB56-15AF-4C9A-A372-53F290E4EBA5}" type="slidenum">
              <a:rPr lang="es-PE" smtClean="0"/>
              <a:t>41</a:t>
            </a:fld>
            <a:endParaRPr lang="es-PE"/>
          </a:p>
        </p:txBody>
      </p:sp>
    </p:spTree>
    <p:extLst>
      <p:ext uri="{BB962C8B-B14F-4D97-AF65-F5344CB8AC3E}">
        <p14:creationId xmlns:p14="http://schemas.microsoft.com/office/powerpoint/2010/main" val="2164107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62738-C3E7-3F46-33F9-0DC37A7138D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B0942D-4F14-EC07-90C5-D6C6444668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71894D8-A48B-A4F3-28D3-D46C58B2F03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EBE4A55-BBC3-65AE-76FB-A00D1EF0C8A6}"/>
              </a:ext>
            </a:extLst>
          </p:cNvPr>
          <p:cNvSpPr>
            <a:spLocks noGrp="1"/>
          </p:cNvSpPr>
          <p:nvPr>
            <p:ph type="sldNum" sz="quarter" idx="5"/>
          </p:nvPr>
        </p:nvSpPr>
        <p:spPr/>
        <p:txBody>
          <a:bodyPr/>
          <a:lstStyle/>
          <a:p>
            <a:fld id="{FF6ADB56-15AF-4C9A-A372-53F290E4EBA5}" type="slidenum">
              <a:rPr lang="es-PE" smtClean="0"/>
              <a:t>5</a:t>
            </a:fld>
            <a:endParaRPr lang="es-PE"/>
          </a:p>
        </p:txBody>
      </p:sp>
    </p:spTree>
    <p:extLst>
      <p:ext uri="{BB962C8B-B14F-4D97-AF65-F5344CB8AC3E}">
        <p14:creationId xmlns:p14="http://schemas.microsoft.com/office/powerpoint/2010/main" val="4279734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0EC4-1416-CBD7-CF74-B37EA49BB23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E612D5-EEAF-9A46-4671-D7AAACE78DB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BBC445-0DEE-FF2D-D93F-025CCE9DD4E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BD5A02A9-2484-A9A8-8C4A-FBDF1CBB6C42}"/>
              </a:ext>
            </a:extLst>
          </p:cNvPr>
          <p:cNvSpPr>
            <a:spLocks noGrp="1"/>
          </p:cNvSpPr>
          <p:nvPr>
            <p:ph type="sldNum" sz="quarter" idx="5"/>
          </p:nvPr>
        </p:nvSpPr>
        <p:spPr/>
        <p:txBody>
          <a:bodyPr/>
          <a:lstStyle/>
          <a:p>
            <a:fld id="{FF6ADB56-15AF-4C9A-A372-53F290E4EBA5}" type="slidenum">
              <a:rPr lang="es-PE" smtClean="0"/>
              <a:t>42</a:t>
            </a:fld>
            <a:endParaRPr lang="es-PE"/>
          </a:p>
        </p:txBody>
      </p:sp>
    </p:spTree>
    <p:extLst>
      <p:ext uri="{BB962C8B-B14F-4D97-AF65-F5344CB8AC3E}">
        <p14:creationId xmlns:p14="http://schemas.microsoft.com/office/powerpoint/2010/main" val="337435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705E4-7319-EB3F-A5A8-EBCAFAD8792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6417A7-6087-13DB-C44A-43ACFA0EEA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1DFDFF-28FD-4C97-808C-2383DCBC971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78D4D91-F476-9333-6265-9CDC6F092572}"/>
              </a:ext>
            </a:extLst>
          </p:cNvPr>
          <p:cNvSpPr>
            <a:spLocks noGrp="1"/>
          </p:cNvSpPr>
          <p:nvPr>
            <p:ph type="sldNum" sz="quarter" idx="5"/>
          </p:nvPr>
        </p:nvSpPr>
        <p:spPr/>
        <p:txBody>
          <a:bodyPr/>
          <a:lstStyle/>
          <a:p>
            <a:fld id="{FF6ADB56-15AF-4C9A-A372-53F290E4EBA5}" type="slidenum">
              <a:rPr lang="es-PE" smtClean="0"/>
              <a:t>43</a:t>
            </a:fld>
            <a:endParaRPr lang="es-PE"/>
          </a:p>
        </p:txBody>
      </p:sp>
    </p:spTree>
    <p:extLst>
      <p:ext uri="{BB962C8B-B14F-4D97-AF65-F5344CB8AC3E}">
        <p14:creationId xmlns:p14="http://schemas.microsoft.com/office/powerpoint/2010/main" val="176461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46B92-739E-29B4-AB04-FE7C6E9F7C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4BDD9E-0823-51FC-5F5D-0D43E65D991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C493257-2DB8-FD7F-6672-B913EC74BF6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A60E212-4994-1982-69F0-5B4A2CDB4C23}"/>
              </a:ext>
            </a:extLst>
          </p:cNvPr>
          <p:cNvSpPr>
            <a:spLocks noGrp="1"/>
          </p:cNvSpPr>
          <p:nvPr>
            <p:ph type="sldNum" sz="quarter" idx="5"/>
          </p:nvPr>
        </p:nvSpPr>
        <p:spPr/>
        <p:txBody>
          <a:bodyPr/>
          <a:lstStyle/>
          <a:p>
            <a:fld id="{FF6ADB56-15AF-4C9A-A372-53F290E4EBA5}" type="slidenum">
              <a:rPr lang="es-PE" smtClean="0"/>
              <a:t>44</a:t>
            </a:fld>
            <a:endParaRPr lang="es-PE"/>
          </a:p>
        </p:txBody>
      </p:sp>
    </p:spTree>
    <p:extLst>
      <p:ext uri="{BB962C8B-B14F-4D97-AF65-F5344CB8AC3E}">
        <p14:creationId xmlns:p14="http://schemas.microsoft.com/office/powerpoint/2010/main" val="386762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4317B-B585-F92F-C710-30847A91C4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D06FD6-BBCE-C0D9-6DCE-8F58443E687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060D4EF-26EA-64AB-4E80-67536DF4F92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B391E6B7-FB31-5524-A1F4-DF9EC01B14E4}"/>
              </a:ext>
            </a:extLst>
          </p:cNvPr>
          <p:cNvSpPr>
            <a:spLocks noGrp="1"/>
          </p:cNvSpPr>
          <p:nvPr>
            <p:ph type="sldNum" sz="quarter" idx="5"/>
          </p:nvPr>
        </p:nvSpPr>
        <p:spPr/>
        <p:txBody>
          <a:bodyPr/>
          <a:lstStyle/>
          <a:p>
            <a:fld id="{FF6ADB56-15AF-4C9A-A372-53F290E4EBA5}" type="slidenum">
              <a:rPr lang="es-PE" smtClean="0"/>
              <a:t>45</a:t>
            </a:fld>
            <a:endParaRPr lang="es-PE"/>
          </a:p>
        </p:txBody>
      </p:sp>
    </p:spTree>
    <p:extLst>
      <p:ext uri="{BB962C8B-B14F-4D97-AF65-F5344CB8AC3E}">
        <p14:creationId xmlns:p14="http://schemas.microsoft.com/office/powerpoint/2010/main" val="3764685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32750-1478-6DCA-FA01-679A3EE712E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0DE7BD1-A22B-8A20-DC4A-63FC6F7612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98E1773-26A9-9E32-90A3-9FB4AD29B041}"/>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AE74010D-A1C0-5F4B-D152-075EC90E78B0}"/>
              </a:ext>
            </a:extLst>
          </p:cNvPr>
          <p:cNvSpPr>
            <a:spLocks noGrp="1"/>
          </p:cNvSpPr>
          <p:nvPr>
            <p:ph type="sldNum" sz="quarter" idx="5"/>
          </p:nvPr>
        </p:nvSpPr>
        <p:spPr/>
        <p:txBody>
          <a:bodyPr/>
          <a:lstStyle/>
          <a:p>
            <a:fld id="{FF6ADB56-15AF-4C9A-A372-53F290E4EBA5}" type="slidenum">
              <a:rPr lang="es-PE" smtClean="0"/>
              <a:t>46</a:t>
            </a:fld>
            <a:endParaRPr lang="es-PE"/>
          </a:p>
        </p:txBody>
      </p:sp>
    </p:spTree>
    <p:extLst>
      <p:ext uri="{BB962C8B-B14F-4D97-AF65-F5344CB8AC3E}">
        <p14:creationId xmlns:p14="http://schemas.microsoft.com/office/powerpoint/2010/main" val="348392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3D119-129D-8740-F44B-BD10B172DF5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9DB32B-2FD2-D6F1-32DF-5211267E2F2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3B4405-BC9A-B1E3-5E71-3BEA0DF86D33}"/>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31593FFE-F832-A792-3C5A-7F09A64B76EE}"/>
              </a:ext>
            </a:extLst>
          </p:cNvPr>
          <p:cNvSpPr>
            <a:spLocks noGrp="1"/>
          </p:cNvSpPr>
          <p:nvPr>
            <p:ph type="sldNum" sz="quarter" idx="5"/>
          </p:nvPr>
        </p:nvSpPr>
        <p:spPr/>
        <p:txBody>
          <a:bodyPr/>
          <a:lstStyle/>
          <a:p>
            <a:fld id="{FF6ADB56-15AF-4C9A-A372-53F290E4EBA5}" type="slidenum">
              <a:rPr lang="es-PE" smtClean="0"/>
              <a:t>47</a:t>
            </a:fld>
            <a:endParaRPr lang="es-PE"/>
          </a:p>
        </p:txBody>
      </p:sp>
    </p:spTree>
    <p:extLst>
      <p:ext uri="{BB962C8B-B14F-4D97-AF65-F5344CB8AC3E}">
        <p14:creationId xmlns:p14="http://schemas.microsoft.com/office/powerpoint/2010/main" val="274479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CD4B6-C30E-8AA9-E431-99AEB5B61C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1B9B6CA-EAFB-E91A-4D43-274AD653B0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F285582-482F-E199-D180-FBD37FCEB0C7}"/>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684C6FD5-2D43-E6C2-DB93-4BEBB8A88911}"/>
              </a:ext>
            </a:extLst>
          </p:cNvPr>
          <p:cNvSpPr>
            <a:spLocks noGrp="1"/>
          </p:cNvSpPr>
          <p:nvPr>
            <p:ph type="sldNum" sz="quarter" idx="5"/>
          </p:nvPr>
        </p:nvSpPr>
        <p:spPr/>
        <p:txBody>
          <a:bodyPr/>
          <a:lstStyle/>
          <a:p>
            <a:fld id="{FF6ADB56-15AF-4C9A-A372-53F290E4EBA5}" type="slidenum">
              <a:rPr lang="es-PE" smtClean="0"/>
              <a:t>48</a:t>
            </a:fld>
            <a:endParaRPr lang="es-PE"/>
          </a:p>
        </p:txBody>
      </p:sp>
    </p:spTree>
    <p:extLst>
      <p:ext uri="{BB962C8B-B14F-4D97-AF65-F5344CB8AC3E}">
        <p14:creationId xmlns:p14="http://schemas.microsoft.com/office/powerpoint/2010/main" val="764282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E996-FC35-85EB-D8ED-3D248666DA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E65EA3-064C-2402-480C-EBCD7345989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41A354-BA89-86B4-39DC-F90ABE0ECE2A}"/>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66778FCA-8CDB-AB8A-B996-9B40E81C66DF}"/>
              </a:ext>
            </a:extLst>
          </p:cNvPr>
          <p:cNvSpPr>
            <a:spLocks noGrp="1"/>
          </p:cNvSpPr>
          <p:nvPr>
            <p:ph type="sldNum" sz="quarter" idx="5"/>
          </p:nvPr>
        </p:nvSpPr>
        <p:spPr/>
        <p:txBody>
          <a:bodyPr/>
          <a:lstStyle/>
          <a:p>
            <a:fld id="{FF6ADB56-15AF-4C9A-A372-53F290E4EBA5}" type="slidenum">
              <a:rPr lang="es-PE" smtClean="0"/>
              <a:t>49</a:t>
            </a:fld>
            <a:endParaRPr lang="es-PE"/>
          </a:p>
        </p:txBody>
      </p:sp>
    </p:spTree>
    <p:extLst>
      <p:ext uri="{BB962C8B-B14F-4D97-AF65-F5344CB8AC3E}">
        <p14:creationId xmlns:p14="http://schemas.microsoft.com/office/powerpoint/2010/main" val="4019533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A557-3E60-5078-B4B8-129588A1B3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796ED1-AF8E-95CA-D6D7-2632B46979C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719C4DC-908F-55B2-8E1B-BB1CA3E4C029}"/>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50D7772-7566-443A-79AF-0A42B1E4D47E}"/>
              </a:ext>
            </a:extLst>
          </p:cNvPr>
          <p:cNvSpPr>
            <a:spLocks noGrp="1"/>
          </p:cNvSpPr>
          <p:nvPr>
            <p:ph type="sldNum" sz="quarter" idx="5"/>
          </p:nvPr>
        </p:nvSpPr>
        <p:spPr/>
        <p:txBody>
          <a:bodyPr/>
          <a:lstStyle/>
          <a:p>
            <a:fld id="{FF6ADB56-15AF-4C9A-A372-53F290E4EBA5}" type="slidenum">
              <a:rPr lang="es-PE" smtClean="0"/>
              <a:t>50</a:t>
            </a:fld>
            <a:endParaRPr lang="es-PE"/>
          </a:p>
        </p:txBody>
      </p:sp>
    </p:spTree>
    <p:extLst>
      <p:ext uri="{BB962C8B-B14F-4D97-AF65-F5344CB8AC3E}">
        <p14:creationId xmlns:p14="http://schemas.microsoft.com/office/powerpoint/2010/main" val="949686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E4A62-20DE-2ED9-BD01-C7E1A17953B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4F1E62-32E3-82AE-2F17-5F9A7E52F5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58BD94B-D58A-838A-8306-52B350E27840}"/>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D7B75CAB-2DE4-535B-E383-2FA1C471B0EB}"/>
              </a:ext>
            </a:extLst>
          </p:cNvPr>
          <p:cNvSpPr>
            <a:spLocks noGrp="1"/>
          </p:cNvSpPr>
          <p:nvPr>
            <p:ph type="sldNum" sz="quarter" idx="5"/>
          </p:nvPr>
        </p:nvSpPr>
        <p:spPr/>
        <p:txBody>
          <a:bodyPr/>
          <a:lstStyle/>
          <a:p>
            <a:fld id="{FF6ADB56-15AF-4C9A-A372-53F290E4EBA5}" type="slidenum">
              <a:rPr lang="es-PE" smtClean="0"/>
              <a:t>51</a:t>
            </a:fld>
            <a:endParaRPr lang="es-PE"/>
          </a:p>
        </p:txBody>
      </p:sp>
    </p:spTree>
    <p:extLst>
      <p:ext uri="{BB962C8B-B14F-4D97-AF65-F5344CB8AC3E}">
        <p14:creationId xmlns:p14="http://schemas.microsoft.com/office/powerpoint/2010/main" val="111439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0602A-F900-2FBB-7908-62C0C03E7E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3C56D6F-C556-3155-219E-643D06B36A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830FCE-6EB6-7467-35BA-7E8422BC60F4}"/>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897400E6-BAE5-2AF5-FDC8-813443B5EBBA}"/>
              </a:ext>
            </a:extLst>
          </p:cNvPr>
          <p:cNvSpPr>
            <a:spLocks noGrp="1"/>
          </p:cNvSpPr>
          <p:nvPr>
            <p:ph type="sldNum" sz="quarter" idx="5"/>
          </p:nvPr>
        </p:nvSpPr>
        <p:spPr/>
        <p:txBody>
          <a:bodyPr/>
          <a:lstStyle/>
          <a:p>
            <a:fld id="{FF6ADB56-15AF-4C9A-A372-53F290E4EBA5}" type="slidenum">
              <a:rPr lang="es-PE" smtClean="0"/>
              <a:t>6</a:t>
            </a:fld>
            <a:endParaRPr lang="es-PE"/>
          </a:p>
        </p:txBody>
      </p:sp>
    </p:spTree>
    <p:extLst>
      <p:ext uri="{BB962C8B-B14F-4D97-AF65-F5344CB8AC3E}">
        <p14:creationId xmlns:p14="http://schemas.microsoft.com/office/powerpoint/2010/main" val="3719331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83CC5-D6D7-F3D4-4F0C-78A85646FE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36B9E43-29A7-5B63-FA8A-C9EEA2207C9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3D0598-B4E6-45BD-3206-9E54832238E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2606B998-F165-04F6-F6ED-7ED02E6DC093}"/>
              </a:ext>
            </a:extLst>
          </p:cNvPr>
          <p:cNvSpPr>
            <a:spLocks noGrp="1"/>
          </p:cNvSpPr>
          <p:nvPr>
            <p:ph type="sldNum" sz="quarter" idx="5"/>
          </p:nvPr>
        </p:nvSpPr>
        <p:spPr/>
        <p:txBody>
          <a:bodyPr/>
          <a:lstStyle/>
          <a:p>
            <a:fld id="{FF6ADB56-15AF-4C9A-A372-53F290E4EBA5}" type="slidenum">
              <a:rPr lang="es-PE" smtClean="0"/>
              <a:t>52</a:t>
            </a:fld>
            <a:endParaRPr lang="es-PE"/>
          </a:p>
        </p:txBody>
      </p:sp>
    </p:spTree>
    <p:extLst>
      <p:ext uri="{BB962C8B-B14F-4D97-AF65-F5344CB8AC3E}">
        <p14:creationId xmlns:p14="http://schemas.microsoft.com/office/powerpoint/2010/main" val="20471559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6C377-F53B-77BD-E1D2-DB887B3D98B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B0CD5F-21B1-1736-7C71-C1FB6354BD5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FEDBE9-219C-A28D-D040-5254E4F77534}"/>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91936C6-C7CB-F66B-D42E-1E71FF4F9BC1}"/>
              </a:ext>
            </a:extLst>
          </p:cNvPr>
          <p:cNvSpPr>
            <a:spLocks noGrp="1"/>
          </p:cNvSpPr>
          <p:nvPr>
            <p:ph type="sldNum" sz="quarter" idx="5"/>
          </p:nvPr>
        </p:nvSpPr>
        <p:spPr/>
        <p:txBody>
          <a:bodyPr/>
          <a:lstStyle/>
          <a:p>
            <a:fld id="{FF6ADB56-15AF-4C9A-A372-53F290E4EBA5}" type="slidenum">
              <a:rPr lang="es-PE" smtClean="0"/>
              <a:t>53</a:t>
            </a:fld>
            <a:endParaRPr lang="es-PE"/>
          </a:p>
        </p:txBody>
      </p:sp>
    </p:spTree>
    <p:extLst>
      <p:ext uri="{BB962C8B-B14F-4D97-AF65-F5344CB8AC3E}">
        <p14:creationId xmlns:p14="http://schemas.microsoft.com/office/powerpoint/2010/main" val="15548269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130C1-5254-43CB-2DA1-26CA7A06EB7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740DE81-71B4-164E-35D8-A2469AB0FE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D1616D2-A993-F899-54DF-F20A23153200}"/>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F9BC0B83-913D-1E0D-F083-3ECBE432E3BD}"/>
              </a:ext>
            </a:extLst>
          </p:cNvPr>
          <p:cNvSpPr>
            <a:spLocks noGrp="1"/>
          </p:cNvSpPr>
          <p:nvPr>
            <p:ph type="sldNum" sz="quarter" idx="5"/>
          </p:nvPr>
        </p:nvSpPr>
        <p:spPr/>
        <p:txBody>
          <a:bodyPr/>
          <a:lstStyle/>
          <a:p>
            <a:fld id="{FF6ADB56-15AF-4C9A-A372-53F290E4EBA5}" type="slidenum">
              <a:rPr lang="es-PE" smtClean="0"/>
              <a:t>54</a:t>
            </a:fld>
            <a:endParaRPr lang="es-PE"/>
          </a:p>
        </p:txBody>
      </p:sp>
    </p:spTree>
    <p:extLst>
      <p:ext uri="{BB962C8B-B14F-4D97-AF65-F5344CB8AC3E}">
        <p14:creationId xmlns:p14="http://schemas.microsoft.com/office/powerpoint/2010/main" val="109725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22282-8009-41A2-B214-29822D658C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A929AA-7572-7C34-632E-A88FF905BFF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9DCFC9A-F7D2-22AC-16D8-717B9358E59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073593F8-47EF-36F5-1E61-47FB4DC5AA13}"/>
              </a:ext>
            </a:extLst>
          </p:cNvPr>
          <p:cNvSpPr>
            <a:spLocks noGrp="1"/>
          </p:cNvSpPr>
          <p:nvPr>
            <p:ph type="sldNum" sz="quarter" idx="5"/>
          </p:nvPr>
        </p:nvSpPr>
        <p:spPr/>
        <p:txBody>
          <a:bodyPr/>
          <a:lstStyle/>
          <a:p>
            <a:fld id="{FF6ADB56-15AF-4C9A-A372-53F290E4EBA5}" type="slidenum">
              <a:rPr lang="es-PE" smtClean="0"/>
              <a:t>7</a:t>
            </a:fld>
            <a:endParaRPr lang="es-PE"/>
          </a:p>
        </p:txBody>
      </p:sp>
    </p:spTree>
    <p:extLst>
      <p:ext uri="{BB962C8B-B14F-4D97-AF65-F5344CB8AC3E}">
        <p14:creationId xmlns:p14="http://schemas.microsoft.com/office/powerpoint/2010/main" val="229145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688BC-1DC7-7926-0929-93011F3758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7A725F-69AC-BAAC-2AF4-CCEE99709A3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6BC87AA-2FD1-FBE2-A1B4-C2AB4D20A75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C76480A2-7A6A-7E5C-E268-B54D2BF80840}"/>
              </a:ext>
            </a:extLst>
          </p:cNvPr>
          <p:cNvSpPr>
            <a:spLocks noGrp="1"/>
          </p:cNvSpPr>
          <p:nvPr>
            <p:ph type="sldNum" sz="quarter" idx="5"/>
          </p:nvPr>
        </p:nvSpPr>
        <p:spPr/>
        <p:txBody>
          <a:bodyPr/>
          <a:lstStyle/>
          <a:p>
            <a:fld id="{FF6ADB56-15AF-4C9A-A372-53F290E4EBA5}" type="slidenum">
              <a:rPr lang="es-PE" smtClean="0"/>
              <a:t>8</a:t>
            </a:fld>
            <a:endParaRPr lang="es-PE"/>
          </a:p>
        </p:txBody>
      </p:sp>
    </p:spTree>
    <p:extLst>
      <p:ext uri="{BB962C8B-B14F-4D97-AF65-F5344CB8AC3E}">
        <p14:creationId xmlns:p14="http://schemas.microsoft.com/office/powerpoint/2010/main" val="922824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FE586-53F0-1F11-425B-B032D68B3A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12CF23-BAA4-DDCA-853D-4E13C83FD83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483444C-64CF-DE02-9AE0-1EA068CCCAAE}"/>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E4DD4054-2A2A-E312-7F63-5C7F7F29D880}"/>
              </a:ext>
            </a:extLst>
          </p:cNvPr>
          <p:cNvSpPr>
            <a:spLocks noGrp="1"/>
          </p:cNvSpPr>
          <p:nvPr>
            <p:ph type="sldNum" sz="quarter" idx="5"/>
          </p:nvPr>
        </p:nvSpPr>
        <p:spPr/>
        <p:txBody>
          <a:bodyPr/>
          <a:lstStyle/>
          <a:p>
            <a:fld id="{FF6ADB56-15AF-4C9A-A372-53F290E4EBA5}" type="slidenum">
              <a:rPr lang="es-PE" smtClean="0"/>
              <a:t>9</a:t>
            </a:fld>
            <a:endParaRPr lang="es-PE"/>
          </a:p>
        </p:txBody>
      </p:sp>
    </p:spTree>
    <p:extLst>
      <p:ext uri="{BB962C8B-B14F-4D97-AF65-F5344CB8AC3E}">
        <p14:creationId xmlns:p14="http://schemas.microsoft.com/office/powerpoint/2010/main" val="464561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F5800-89D5-78F4-E4D5-9EA272432F3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2F8C26-FEFE-67C4-A20A-2BFFAB0366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AB224D-2ECD-B62F-52A6-355BFD3715EB}"/>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9CC5274-054A-F39A-385F-2B9E97A44740}"/>
              </a:ext>
            </a:extLst>
          </p:cNvPr>
          <p:cNvSpPr>
            <a:spLocks noGrp="1"/>
          </p:cNvSpPr>
          <p:nvPr>
            <p:ph type="sldNum" sz="quarter" idx="5"/>
          </p:nvPr>
        </p:nvSpPr>
        <p:spPr/>
        <p:txBody>
          <a:bodyPr/>
          <a:lstStyle/>
          <a:p>
            <a:fld id="{FF6ADB56-15AF-4C9A-A372-53F290E4EBA5}" type="slidenum">
              <a:rPr lang="es-PE" smtClean="0"/>
              <a:t>10</a:t>
            </a:fld>
            <a:endParaRPr lang="es-PE"/>
          </a:p>
        </p:txBody>
      </p:sp>
    </p:spTree>
    <p:extLst>
      <p:ext uri="{BB962C8B-B14F-4D97-AF65-F5344CB8AC3E}">
        <p14:creationId xmlns:p14="http://schemas.microsoft.com/office/powerpoint/2010/main" val="165233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9" name="Forma libre: forma 8">
            <a:extLst>
              <a:ext uri="{FF2B5EF4-FFF2-40B4-BE49-F238E27FC236}">
                <a16:creationId xmlns:a16="http://schemas.microsoft.com/office/drawing/2014/main" id="{AEE4D865-48A5-41BE-9497-CE84BCCEF96D}"/>
              </a:ext>
            </a:extLst>
          </p:cNvPr>
          <p:cNvSpPr/>
          <p:nvPr userDrawn="1"/>
        </p:nvSpPr>
        <p:spPr>
          <a:xfrm>
            <a:off x="11153955" y="0"/>
            <a:ext cx="572530" cy="974786"/>
          </a:xfrm>
          <a:custGeom>
            <a:avLst/>
            <a:gdLst>
              <a:gd name="connsiteX0" fmla="*/ 0 w 904716"/>
              <a:gd name="connsiteY0" fmla="*/ 0 h 1371666"/>
              <a:gd name="connsiteX1" fmla="*/ 904717 w 904716"/>
              <a:gd name="connsiteY1" fmla="*/ 0 h 1371666"/>
              <a:gd name="connsiteX2" fmla="*/ 904717 w 904716"/>
              <a:gd name="connsiteY2" fmla="*/ 1371666 h 1371666"/>
              <a:gd name="connsiteX3" fmla="*/ 0 w 904716"/>
              <a:gd name="connsiteY3" fmla="*/ 1371666 h 1371666"/>
            </a:gdLst>
            <a:ahLst/>
            <a:cxnLst>
              <a:cxn ang="0">
                <a:pos x="connsiteX0" y="connsiteY0"/>
              </a:cxn>
              <a:cxn ang="0">
                <a:pos x="connsiteX1" y="connsiteY1"/>
              </a:cxn>
              <a:cxn ang="0">
                <a:pos x="connsiteX2" y="connsiteY2"/>
              </a:cxn>
              <a:cxn ang="0">
                <a:pos x="connsiteX3" y="connsiteY3"/>
              </a:cxn>
            </a:cxnLst>
            <a:rect l="l" t="t" r="r" b="b"/>
            <a:pathLst>
              <a:path w="904716" h="1371666">
                <a:moveTo>
                  <a:pt x="0" y="0"/>
                </a:moveTo>
                <a:lnTo>
                  <a:pt x="904717" y="0"/>
                </a:lnTo>
                <a:lnTo>
                  <a:pt x="904717" y="1371666"/>
                </a:lnTo>
                <a:lnTo>
                  <a:pt x="0" y="1371666"/>
                </a:lnTo>
                <a:close/>
              </a:path>
            </a:pathLst>
          </a:custGeom>
          <a:solidFill>
            <a:srgbClr val="90383C"/>
          </a:solidFill>
          <a:ln w="54045" cap="flat">
            <a:noFill/>
            <a:prstDash val="solid"/>
            <a:miter/>
          </a:ln>
        </p:spPr>
        <p:txBody>
          <a:bodyPr rtlCol="0" anchor="ctr"/>
          <a:lstStyle/>
          <a:p>
            <a:endParaRPr lang="es-PE"/>
          </a:p>
        </p:txBody>
      </p:sp>
      <p:sp>
        <p:nvSpPr>
          <p:cNvPr id="13" name="Forma libre: forma 12">
            <a:extLst>
              <a:ext uri="{FF2B5EF4-FFF2-40B4-BE49-F238E27FC236}">
                <a16:creationId xmlns:a16="http://schemas.microsoft.com/office/drawing/2014/main" id="{2E64960D-8750-4DB1-8C1E-61074B3815BD}"/>
              </a:ext>
            </a:extLst>
          </p:cNvPr>
          <p:cNvSpPr/>
          <p:nvPr userDrawn="1"/>
        </p:nvSpPr>
        <p:spPr>
          <a:xfrm>
            <a:off x="0" y="0"/>
            <a:ext cx="233452" cy="6895831"/>
          </a:xfrm>
          <a:custGeom>
            <a:avLst/>
            <a:gdLst>
              <a:gd name="connsiteX0" fmla="*/ 0 w 231853"/>
              <a:gd name="connsiteY0" fmla="*/ 0 h 6848603"/>
              <a:gd name="connsiteX1" fmla="*/ 231854 w 231853"/>
              <a:gd name="connsiteY1" fmla="*/ 0 h 6848603"/>
              <a:gd name="connsiteX2" fmla="*/ 231854 w 231853"/>
              <a:gd name="connsiteY2" fmla="*/ 6848604 h 6848603"/>
              <a:gd name="connsiteX3" fmla="*/ 0 w 231853"/>
              <a:gd name="connsiteY3" fmla="*/ 6848604 h 6848603"/>
            </a:gdLst>
            <a:ahLst/>
            <a:cxnLst>
              <a:cxn ang="0">
                <a:pos x="connsiteX0" y="connsiteY0"/>
              </a:cxn>
              <a:cxn ang="0">
                <a:pos x="connsiteX1" y="connsiteY1"/>
              </a:cxn>
              <a:cxn ang="0">
                <a:pos x="connsiteX2" y="connsiteY2"/>
              </a:cxn>
              <a:cxn ang="0">
                <a:pos x="connsiteX3" y="connsiteY3"/>
              </a:cxn>
            </a:cxnLst>
            <a:rect l="l" t="t" r="r" b="b"/>
            <a:pathLst>
              <a:path w="231853" h="6848603">
                <a:moveTo>
                  <a:pt x="0" y="0"/>
                </a:moveTo>
                <a:lnTo>
                  <a:pt x="231854" y="0"/>
                </a:lnTo>
                <a:lnTo>
                  <a:pt x="231854" y="6848604"/>
                </a:lnTo>
                <a:lnTo>
                  <a:pt x="0" y="6848604"/>
                </a:lnTo>
                <a:close/>
              </a:path>
            </a:pathLst>
          </a:custGeom>
          <a:solidFill>
            <a:srgbClr val="90383C"/>
          </a:solidFill>
          <a:ln w="54045" cap="flat">
            <a:noFill/>
            <a:prstDash val="solid"/>
            <a:miter/>
          </a:ln>
        </p:spPr>
        <p:txBody>
          <a:bodyPr rtlCol="0" anchor="ctr"/>
          <a:lstStyle/>
          <a:p>
            <a:endParaRPr lang="es-PE"/>
          </a:p>
        </p:txBody>
      </p:sp>
      <p:sp>
        <p:nvSpPr>
          <p:cNvPr id="15" name="Subtítulo 2">
            <a:extLst>
              <a:ext uri="{FF2B5EF4-FFF2-40B4-BE49-F238E27FC236}">
                <a16:creationId xmlns:a16="http://schemas.microsoft.com/office/drawing/2014/main" id="{326C2EF6-B455-486D-9CA2-1625461F3068}"/>
              </a:ext>
            </a:extLst>
          </p:cNvPr>
          <p:cNvSpPr>
            <a:spLocks noGrp="1"/>
          </p:cNvSpPr>
          <p:nvPr>
            <p:ph type="subTitle" idx="1" hasCustomPrompt="1"/>
          </p:nvPr>
        </p:nvSpPr>
        <p:spPr>
          <a:xfrm>
            <a:off x="905775" y="4665827"/>
            <a:ext cx="9300579" cy="415078"/>
          </a:xfrm>
          <a:prstGeom prst="rect">
            <a:avLst/>
          </a:prstGeom>
        </p:spPr>
        <p:txBody>
          <a:bodyPr>
            <a:normAutofit/>
          </a:bodyPr>
          <a:lstStyle>
            <a:lvl1pPr marL="0" indent="0" algn="l">
              <a:buNone/>
              <a:defRPr sz="1600">
                <a:latin typeface="Montserrat Light" panose="000004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AUTORES - FECHA</a:t>
            </a:r>
            <a:endParaRPr lang="es-PE" dirty="0"/>
          </a:p>
        </p:txBody>
      </p:sp>
      <p:sp>
        <p:nvSpPr>
          <p:cNvPr id="16" name="Marcador de título 1">
            <a:extLst>
              <a:ext uri="{FF2B5EF4-FFF2-40B4-BE49-F238E27FC236}">
                <a16:creationId xmlns:a16="http://schemas.microsoft.com/office/drawing/2014/main" id="{7BF35C9A-7A7C-4B8E-9C91-76C4F7E63CE0}"/>
              </a:ext>
            </a:extLst>
          </p:cNvPr>
          <p:cNvSpPr>
            <a:spLocks noGrp="1"/>
          </p:cNvSpPr>
          <p:nvPr>
            <p:ph type="title" hasCustomPrompt="1"/>
          </p:nvPr>
        </p:nvSpPr>
        <p:spPr>
          <a:xfrm>
            <a:off x="905775" y="2651299"/>
            <a:ext cx="4958523" cy="1199643"/>
          </a:xfrm>
          <a:prstGeom prst="rect">
            <a:avLst/>
          </a:prstGeom>
        </p:spPr>
        <p:txBody>
          <a:bodyPr vert="horz" lIns="91440" tIns="45720" rIns="91440" bIns="45720" rtlCol="0" anchor="ctr">
            <a:noAutofit/>
          </a:bodyPr>
          <a:lstStyle>
            <a:lvl1pPr>
              <a:defRPr sz="4400"/>
            </a:lvl1pPr>
          </a:lstStyle>
          <a:p>
            <a:r>
              <a:rPr lang="es-ES" dirty="0"/>
              <a:t>TITULO</a:t>
            </a:r>
            <a:endParaRPr lang="es-PE" dirty="0"/>
          </a:p>
        </p:txBody>
      </p:sp>
      <p:pic>
        <p:nvPicPr>
          <p:cNvPr id="17" name="Imagen 16" descr="Texto&#10;&#10;Descripción generada automáticamente con confianza baja">
            <a:extLst>
              <a:ext uri="{FF2B5EF4-FFF2-40B4-BE49-F238E27FC236}">
                <a16:creationId xmlns:a16="http://schemas.microsoft.com/office/drawing/2014/main" id="{E252AF12-1BFD-4335-B9BF-310F58489B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3224" y="137425"/>
            <a:ext cx="3338422" cy="699936"/>
          </a:xfrm>
          <a:prstGeom prst="rect">
            <a:avLst/>
          </a:prstGeom>
        </p:spPr>
      </p:pic>
    </p:spTree>
    <p:extLst>
      <p:ext uri="{BB962C8B-B14F-4D97-AF65-F5344CB8AC3E}">
        <p14:creationId xmlns:p14="http://schemas.microsoft.com/office/powerpoint/2010/main" val="2816855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Forma libre: forma 19">
            <a:extLst>
              <a:ext uri="{FF2B5EF4-FFF2-40B4-BE49-F238E27FC236}">
                <a16:creationId xmlns:a16="http://schemas.microsoft.com/office/drawing/2014/main" id="{6EEA3D21-3D36-4A77-8DE9-0FF2AE92EFE6}"/>
              </a:ext>
            </a:extLst>
          </p:cNvPr>
          <p:cNvSpPr/>
          <p:nvPr/>
        </p:nvSpPr>
        <p:spPr>
          <a:xfrm>
            <a:off x="11153955" y="0"/>
            <a:ext cx="572530" cy="974786"/>
          </a:xfrm>
          <a:custGeom>
            <a:avLst/>
            <a:gdLst>
              <a:gd name="connsiteX0" fmla="*/ 0 w 904716"/>
              <a:gd name="connsiteY0" fmla="*/ 0 h 1371666"/>
              <a:gd name="connsiteX1" fmla="*/ 904717 w 904716"/>
              <a:gd name="connsiteY1" fmla="*/ 0 h 1371666"/>
              <a:gd name="connsiteX2" fmla="*/ 904717 w 904716"/>
              <a:gd name="connsiteY2" fmla="*/ 1371666 h 1371666"/>
              <a:gd name="connsiteX3" fmla="*/ 0 w 904716"/>
              <a:gd name="connsiteY3" fmla="*/ 1371666 h 1371666"/>
            </a:gdLst>
            <a:ahLst/>
            <a:cxnLst>
              <a:cxn ang="0">
                <a:pos x="connsiteX0" y="connsiteY0"/>
              </a:cxn>
              <a:cxn ang="0">
                <a:pos x="connsiteX1" y="connsiteY1"/>
              </a:cxn>
              <a:cxn ang="0">
                <a:pos x="connsiteX2" y="connsiteY2"/>
              </a:cxn>
              <a:cxn ang="0">
                <a:pos x="connsiteX3" y="connsiteY3"/>
              </a:cxn>
            </a:cxnLst>
            <a:rect l="l" t="t" r="r" b="b"/>
            <a:pathLst>
              <a:path w="904716" h="1371666">
                <a:moveTo>
                  <a:pt x="0" y="0"/>
                </a:moveTo>
                <a:lnTo>
                  <a:pt x="904717" y="0"/>
                </a:lnTo>
                <a:lnTo>
                  <a:pt x="904717" y="1371666"/>
                </a:lnTo>
                <a:lnTo>
                  <a:pt x="0" y="1371666"/>
                </a:lnTo>
                <a:close/>
              </a:path>
            </a:pathLst>
          </a:custGeom>
          <a:solidFill>
            <a:srgbClr val="90383C"/>
          </a:solidFill>
          <a:ln w="54045" cap="flat">
            <a:noFill/>
            <a:prstDash val="solid"/>
            <a:miter/>
          </a:ln>
        </p:spPr>
        <p:txBody>
          <a:bodyPr rtlCol="0" anchor="ctr"/>
          <a:lstStyle/>
          <a:p>
            <a:endParaRPr lang="es-PE"/>
          </a:p>
        </p:txBody>
      </p:sp>
      <p:sp>
        <p:nvSpPr>
          <p:cNvPr id="21" name="Forma libre: forma 20">
            <a:extLst>
              <a:ext uri="{FF2B5EF4-FFF2-40B4-BE49-F238E27FC236}">
                <a16:creationId xmlns:a16="http://schemas.microsoft.com/office/drawing/2014/main" id="{7E7A2A25-FBC1-4208-8AB9-5E6370363782}"/>
              </a:ext>
            </a:extLst>
          </p:cNvPr>
          <p:cNvSpPr/>
          <p:nvPr/>
        </p:nvSpPr>
        <p:spPr>
          <a:xfrm>
            <a:off x="0" y="0"/>
            <a:ext cx="233452" cy="6895831"/>
          </a:xfrm>
          <a:custGeom>
            <a:avLst/>
            <a:gdLst>
              <a:gd name="connsiteX0" fmla="*/ 0 w 231853"/>
              <a:gd name="connsiteY0" fmla="*/ 0 h 6848603"/>
              <a:gd name="connsiteX1" fmla="*/ 231854 w 231853"/>
              <a:gd name="connsiteY1" fmla="*/ 0 h 6848603"/>
              <a:gd name="connsiteX2" fmla="*/ 231854 w 231853"/>
              <a:gd name="connsiteY2" fmla="*/ 6848604 h 6848603"/>
              <a:gd name="connsiteX3" fmla="*/ 0 w 231853"/>
              <a:gd name="connsiteY3" fmla="*/ 6848604 h 6848603"/>
            </a:gdLst>
            <a:ahLst/>
            <a:cxnLst>
              <a:cxn ang="0">
                <a:pos x="connsiteX0" y="connsiteY0"/>
              </a:cxn>
              <a:cxn ang="0">
                <a:pos x="connsiteX1" y="connsiteY1"/>
              </a:cxn>
              <a:cxn ang="0">
                <a:pos x="connsiteX2" y="connsiteY2"/>
              </a:cxn>
              <a:cxn ang="0">
                <a:pos x="connsiteX3" y="connsiteY3"/>
              </a:cxn>
            </a:cxnLst>
            <a:rect l="l" t="t" r="r" b="b"/>
            <a:pathLst>
              <a:path w="231853" h="6848603">
                <a:moveTo>
                  <a:pt x="0" y="0"/>
                </a:moveTo>
                <a:lnTo>
                  <a:pt x="231854" y="0"/>
                </a:lnTo>
                <a:lnTo>
                  <a:pt x="231854" y="6848604"/>
                </a:lnTo>
                <a:lnTo>
                  <a:pt x="0" y="6848604"/>
                </a:lnTo>
                <a:close/>
              </a:path>
            </a:pathLst>
          </a:custGeom>
          <a:solidFill>
            <a:srgbClr val="90383C"/>
          </a:solidFill>
          <a:ln w="54045" cap="flat">
            <a:noFill/>
            <a:prstDash val="solid"/>
            <a:miter/>
          </a:ln>
        </p:spPr>
        <p:txBody>
          <a:bodyPr rtlCol="0" anchor="ctr"/>
          <a:lstStyle/>
          <a:p>
            <a:endParaRPr lang="es-PE"/>
          </a:p>
        </p:txBody>
      </p:sp>
      <p:sp>
        <p:nvSpPr>
          <p:cNvPr id="23" name="Marcador de contenido 2">
            <a:extLst>
              <a:ext uri="{FF2B5EF4-FFF2-40B4-BE49-F238E27FC236}">
                <a16:creationId xmlns:a16="http://schemas.microsoft.com/office/drawing/2014/main" id="{ACA65964-15FC-4FEC-A811-BD4C738871E4}"/>
              </a:ext>
            </a:extLst>
          </p:cNvPr>
          <p:cNvSpPr>
            <a:spLocks noGrp="1"/>
          </p:cNvSpPr>
          <p:nvPr>
            <p:ph idx="1" hasCustomPrompt="1"/>
          </p:nvPr>
        </p:nvSpPr>
        <p:spPr>
          <a:xfrm>
            <a:off x="925513" y="1595887"/>
            <a:ext cx="9771062" cy="49477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514350" indent="-514350">
              <a:buFont typeface="+mj-lt"/>
              <a:buAutoNum type="arabicParenR"/>
            </a:pPr>
            <a:r>
              <a:rPr lang="es-ES" dirty="0">
                <a:latin typeface="+mj-lt"/>
              </a:rPr>
              <a:t>Tema 1</a:t>
            </a:r>
          </a:p>
          <a:p>
            <a:pPr marL="514350" indent="-514350">
              <a:buFont typeface="+mj-lt"/>
              <a:buAutoNum type="arabicParenR"/>
            </a:pPr>
            <a:r>
              <a:rPr lang="es-ES" dirty="0">
                <a:latin typeface="+mj-lt"/>
              </a:rPr>
              <a:t>Tema 2</a:t>
            </a:r>
          </a:p>
          <a:p>
            <a:pPr marL="514350" indent="-514350">
              <a:buFont typeface="+mj-lt"/>
              <a:buAutoNum type="arabicParenR"/>
            </a:pPr>
            <a:r>
              <a:rPr lang="es-ES" dirty="0">
                <a:latin typeface="+mj-lt"/>
              </a:rPr>
              <a:t>Tema 3</a:t>
            </a:r>
          </a:p>
          <a:p>
            <a:pPr marL="514350" indent="-514350">
              <a:buFont typeface="+mj-lt"/>
              <a:buAutoNum type="arabicParenR"/>
            </a:pPr>
            <a:r>
              <a:rPr lang="es-ES" dirty="0">
                <a:latin typeface="+mj-lt"/>
              </a:rPr>
              <a:t>Tema 4</a:t>
            </a:r>
          </a:p>
          <a:p>
            <a:pPr marL="514350" indent="-514350">
              <a:buFont typeface="+mj-lt"/>
              <a:buAutoNum type="arabicParenR"/>
            </a:pPr>
            <a:r>
              <a:rPr lang="es-ES" dirty="0">
                <a:latin typeface="+mj-lt"/>
              </a:rPr>
              <a:t>Tema 5</a:t>
            </a:r>
            <a:endParaRPr lang="es-PE" dirty="0">
              <a:latin typeface="+mj-lt"/>
            </a:endParaRPr>
          </a:p>
        </p:txBody>
      </p:sp>
      <p:sp>
        <p:nvSpPr>
          <p:cNvPr id="24" name="Marcador de título 1">
            <a:extLst>
              <a:ext uri="{FF2B5EF4-FFF2-40B4-BE49-F238E27FC236}">
                <a16:creationId xmlns:a16="http://schemas.microsoft.com/office/drawing/2014/main" id="{1A8AF099-1F5C-4955-84A8-113B012409DE}"/>
              </a:ext>
            </a:extLst>
          </p:cNvPr>
          <p:cNvSpPr>
            <a:spLocks noGrp="1"/>
          </p:cNvSpPr>
          <p:nvPr>
            <p:ph type="title" hasCustomPrompt="1"/>
          </p:nvPr>
        </p:nvSpPr>
        <p:spPr>
          <a:xfrm>
            <a:off x="465515" y="181481"/>
            <a:ext cx="4958523" cy="1199643"/>
          </a:xfrm>
          <a:prstGeom prst="rect">
            <a:avLst/>
          </a:prstGeom>
        </p:spPr>
        <p:txBody>
          <a:bodyPr vert="horz" lIns="91440" tIns="45720" rIns="91440" bIns="45720" rtlCol="0" anchor="ctr">
            <a:noAutofit/>
          </a:bodyPr>
          <a:lstStyle>
            <a:lvl1pPr>
              <a:defRPr sz="4000"/>
            </a:lvl1pPr>
          </a:lstStyle>
          <a:p>
            <a:r>
              <a:rPr lang="es-ES" dirty="0">
                <a:latin typeface="+mn-lt"/>
              </a:rPr>
              <a:t>Agenda</a:t>
            </a:r>
            <a:endParaRPr lang="es-PE" dirty="0"/>
          </a:p>
        </p:txBody>
      </p:sp>
    </p:spTree>
    <p:extLst>
      <p:ext uri="{BB962C8B-B14F-4D97-AF65-F5344CB8AC3E}">
        <p14:creationId xmlns:p14="http://schemas.microsoft.com/office/powerpoint/2010/main" val="109424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20" name="Forma libre: forma 19">
            <a:extLst>
              <a:ext uri="{FF2B5EF4-FFF2-40B4-BE49-F238E27FC236}">
                <a16:creationId xmlns:a16="http://schemas.microsoft.com/office/drawing/2014/main" id="{6EEA3D21-3D36-4A77-8DE9-0FF2AE92EFE6}"/>
              </a:ext>
            </a:extLst>
          </p:cNvPr>
          <p:cNvSpPr/>
          <p:nvPr/>
        </p:nvSpPr>
        <p:spPr>
          <a:xfrm>
            <a:off x="11153955" y="0"/>
            <a:ext cx="572530" cy="974786"/>
          </a:xfrm>
          <a:custGeom>
            <a:avLst/>
            <a:gdLst>
              <a:gd name="connsiteX0" fmla="*/ 0 w 904716"/>
              <a:gd name="connsiteY0" fmla="*/ 0 h 1371666"/>
              <a:gd name="connsiteX1" fmla="*/ 904717 w 904716"/>
              <a:gd name="connsiteY1" fmla="*/ 0 h 1371666"/>
              <a:gd name="connsiteX2" fmla="*/ 904717 w 904716"/>
              <a:gd name="connsiteY2" fmla="*/ 1371666 h 1371666"/>
              <a:gd name="connsiteX3" fmla="*/ 0 w 904716"/>
              <a:gd name="connsiteY3" fmla="*/ 1371666 h 1371666"/>
            </a:gdLst>
            <a:ahLst/>
            <a:cxnLst>
              <a:cxn ang="0">
                <a:pos x="connsiteX0" y="connsiteY0"/>
              </a:cxn>
              <a:cxn ang="0">
                <a:pos x="connsiteX1" y="connsiteY1"/>
              </a:cxn>
              <a:cxn ang="0">
                <a:pos x="connsiteX2" y="connsiteY2"/>
              </a:cxn>
              <a:cxn ang="0">
                <a:pos x="connsiteX3" y="connsiteY3"/>
              </a:cxn>
            </a:cxnLst>
            <a:rect l="l" t="t" r="r" b="b"/>
            <a:pathLst>
              <a:path w="904716" h="1371666">
                <a:moveTo>
                  <a:pt x="0" y="0"/>
                </a:moveTo>
                <a:lnTo>
                  <a:pt x="904717" y="0"/>
                </a:lnTo>
                <a:lnTo>
                  <a:pt x="904717" y="1371666"/>
                </a:lnTo>
                <a:lnTo>
                  <a:pt x="0" y="1371666"/>
                </a:lnTo>
                <a:close/>
              </a:path>
            </a:pathLst>
          </a:custGeom>
          <a:solidFill>
            <a:srgbClr val="90383C"/>
          </a:solidFill>
          <a:ln w="54045" cap="flat">
            <a:noFill/>
            <a:prstDash val="solid"/>
            <a:miter/>
          </a:ln>
        </p:spPr>
        <p:txBody>
          <a:bodyPr rtlCol="0" anchor="ctr"/>
          <a:lstStyle/>
          <a:p>
            <a:endParaRPr lang="es-PE"/>
          </a:p>
        </p:txBody>
      </p:sp>
      <p:sp>
        <p:nvSpPr>
          <p:cNvPr id="21" name="Forma libre: forma 20">
            <a:extLst>
              <a:ext uri="{FF2B5EF4-FFF2-40B4-BE49-F238E27FC236}">
                <a16:creationId xmlns:a16="http://schemas.microsoft.com/office/drawing/2014/main" id="{7E7A2A25-FBC1-4208-8AB9-5E6370363782}"/>
              </a:ext>
            </a:extLst>
          </p:cNvPr>
          <p:cNvSpPr/>
          <p:nvPr/>
        </p:nvSpPr>
        <p:spPr>
          <a:xfrm>
            <a:off x="0" y="0"/>
            <a:ext cx="233452" cy="6895831"/>
          </a:xfrm>
          <a:custGeom>
            <a:avLst/>
            <a:gdLst>
              <a:gd name="connsiteX0" fmla="*/ 0 w 231853"/>
              <a:gd name="connsiteY0" fmla="*/ 0 h 6848603"/>
              <a:gd name="connsiteX1" fmla="*/ 231854 w 231853"/>
              <a:gd name="connsiteY1" fmla="*/ 0 h 6848603"/>
              <a:gd name="connsiteX2" fmla="*/ 231854 w 231853"/>
              <a:gd name="connsiteY2" fmla="*/ 6848604 h 6848603"/>
              <a:gd name="connsiteX3" fmla="*/ 0 w 231853"/>
              <a:gd name="connsiteY3" fmla="*/ 6848604 h 6848603"/>
            </a:gdLst>
            <a:ahLst/>
            <a:cxnLst>
              <a:cxn ang="0">
                <a:pos x="connsiteX0" y="connsiteY0"/>
              </a:cxn>
              <a:cxn ang="0">
                <a:pos x="connsiteX1" y="connsiteY1"/>
              </a:cxn>
              <a:cxn ang="0">
                <a:pos x="connsiteX2" y="connsiteY2"/>
              </a:cxn>
              <a:cxn ang="0">
                <a:pos x="connsiteX3" y="connsiteY3"/>
              </a:cxn>
            </a:cxnLst>
            <a:rect l="l" t="t" r="r" b="b"/>
            <a:pathLst>
              <a:path w="231853" h="6848603">
                <a:moveTo>
                  <a:pt x="0" y="0"/>
                </a:moveTo>
                <a:lnTo>
                  <a:pt x="231854" y="0"/>
                </a:lnTo>
                <a:lnTo>
                  <a:pt x="231854" y="6848604"/>
                </a:lnTo>
                <a:lnTo>
                  <a:pt x="0" y="6848604"/>
                </a:lnTo>
                <a:close/>
              </a:path>
            </a:pathLst>
          </a:custGeom>
          <a:solidFill>
            <a:srgbClr val="90383C"/>
          </a:solidFill>
          <a:ln w="54045" cap="flat">
            <a:noFill/>
            <a:prstDash val="solid"/>
            <a:miter/>
          </a:ln>
        </p:spPr>
        <p:txBody>
          <a:bodyPr rtlCol="0" anchor="ctr"/>
          <a:lstStyle/>
          <a:p>
            <a:endParaRPr lang="es-PE"/>
          </a:p>
        </p:txBody>
      </p:sp>
      <p:sp>
        <p:nvSpPr>
          <p:cNvPr id="23" name="Marcador de contenido 2">
            <a:extLst>
              <a:ext uri="{FF2B5EF4-FFF2-40B4-BE49-F238E27FC236}">
                <a16:creationId xmlns:a16="http://schemas.microsoft.com/office/drawing/2014/main" id="{ACA65964-15FC-4FEC-A811-BD4C738871E4}"/>
              </a:ext>
            </a:extLst>
          </p:cNvPr>
          <p:cNvSpPr>
            <a:spLocks noGrp="1"/>
          </p:cNvSpPr>
          <p:nvPr>
            <p:ph idx="1" hasCustomPrompt="1"/>
          </p:nvPr>
        </p:nvSpPr>
        <p:spPr>
          <a:xfrm>
            <a:off x="925513" y="1595887"/>
            <a:ext cx="9771062" cy="49477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latin typeface="+mj-lt"/>
              </a:rPr>
              <a:t>Títulos: Calibri (cuerpo)</a:t>
            </a:r>
          </a:p>
          <a:p>
            <a:r>
              <a:rPr lang="es-ES" dirty="0">
                <a:latin typeface="+mj-lt"/>
              </a:rPr>
              <a:t>Textos: Calibri Light (títulos)</a:t>
            </a:r>
            <a:endParaRPr lang="es-PE" dirty="0">
              <a:latin typeface="+mj-lt"/>
            </a:endParaRPr>
          </a:p>
        </p:txBody>
      </p:sp>
      <p:sp>
        <p:nvSpPr>
          <p:cNvPr id="24" name="Marcador de título 1">
            <a:extLst>
              <a:ext uri="{FF2B5EF4-FFF2-40B4-BE49-F238E27FC236}">
                <a16:creationId xmlns:a16="http://schemas.microsoft.com/office/drawing/2014/main" id="{1A8AF099-1F5C-4955-84A8-113B012409DE}"/>
              </a:ext>
            </a:extLst>
          </p:cNvPr>
          <p:cNvSpPr>
            <a:spLocks noGrp="1"/>
          </p:cNvSpPr>
          <p:nvPr>
            <p:ph type="title" hasCustomPrompt="1"/>
          </p:nvPr>
        </p:nvSpPr>
        <p:spPr>
          <a:xfrm>
            <a:off x="465515" y="181481"/>
            <a:ext cx="4958523" cy="1199643"/>
          </a:xfrm>
          <a:prstGeom prst="rect">
            <a:avLst/>
          </a:prstGeom>
        </p:spPr>
        <p:txBody>
          <a:bodyPr vert="horz" lIns="91440" tIns="45720" rIns="91440" bIns="45720" rtlCol="0" anchor="ctr">
            <a:noAutofit/>
          </a:bodyPr>
          <a:lstStyle>
            <a:lvl1pPr>
              <a:defRPr sz="4000"/>
            </a:lvl1pPr>
          </a:lstStyle>
          <a:p>
            <a:r>
              <a:rPr lang="es-ES" dirty="0">
                <a:latin typeface="+mn-lt"/>
              </a:rPr>
              <a:t>Fuentes</a:t>
            </a:r>
            <a:endParaRPr lang="es-PE" dirty="0"/>
          </a:p>
        </p:txBody>
      </p:sp>
    </p:spTree>
    <p:extLst>
      <p:ext uri="{BB962C8B-B14F-4D97-AF65-F5344CB8AC3E}">
        <p14:creationId xmlns:p14="http://schemas.microsoft.com/office/powerpoint/2010/main" val="30744690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554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xStyles>
    <p:titleStyle>
      <a:lvl1pPr algn="l" defTabSz="914400" rtl="0" eaLnBrk="1" latinLnBrk="0" hangingPunct="1">
        <a:lnSpc>
          <a:spcPct val="90000"/>
        </a:lnSpc>
        <a:spcBef>
          <a:spcPct val="0"/>
        </a:spcBef>
        <a:buNone/>
        <a:defRPr lang="es-PE" sz="3200" b="1" i="0" kern="1200" dirty="0" smtClean="0">
          <a:solidFill>
            <a:srgbClr val="90383C"/>
          </a:solidFill>
          <a:latin typeface="Montserrat" panose="00000500000000000000" pitchFamily="50" charset="0"/>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7C46ABD-027C-44C8-8C97-7EC5484C373F}"/>
              </a:ext>
            </a:extLst>
          </p:cNvPr>
          <p:cNvSpPr>
            <a:spLocks noGrp="1"/>
          </p:cNvSpPr>
          <p:nvPr>
            <p:ph type="subTitle" idx="4294967295"/>
          </p:nvPr>
        </p:nvSpPr>
        <p:spPr>
          <a:xfrm>
            <a:off x="905775" y="4665827"/>
            <a:ext cx="10981424" cy="415078"/>
          </a:xfrm>
          <a:prstGeom prst="rect">
            <a:avLst/>
          </a:prstGeom>
        </p:spPr>
        <p:txBody>
          <a:bodyPr/>
          <a:lstStyle/>
          <a:p>
            <a:pPr marL="0" indent="0" algn="r">
              <a:buNone/>
            </a:pPr>
            <a:r>
              <a:rPr lang="es-ES" sz="2000" b="1"/>
              <a:t>T</a:t>
            </a:r>
            <a:r>
              <a:rPr lang="es-PE" sz="2000" b="1"/>
              <a:t>I</a:t>
            </a:r>
            <a:endParaRPr lang="es-PE" sz="2000" b="1" dirty="0"/>
          </a:p>
        </p:txBody>
      </p:sp>
      <p:sp>
        <p:nvSpPr>
          <p:cNvPr id="3" name="Título 2">
            <a:extLst>
              <a:ext uri="{FF2B5EF4-FFF2-40B4-BE49-F238E27FC236}">
                <a16:creationId xmlns:a16="http://schemas.microsoft.com/office/drawing/2014/main" id="{EEA62B08-0C90-40F9-9DC9-B22C414F5C89}"/>
              </a:ext>
            </a:extLst>
          </p:cNvPr>
          <p:cNvSpPr>
            <a:spLocks noGrp="1"/>
          </p:cNvSpPr>
          <p:nvPr>
            <p:ph type="title"/>
          </p:nvPr>
        </p:nvSpPr>
        <p:spPr>
          <a:xfrm>
            <a:off x="905774" y="2194099"/>
            <a:ext cx="10981425" cy="1199643"/>
          </a:xfrm>
          <a:prstGeom prst="rect">
            <a:avLst/>
          </a:prstGeom>
        </p:spPr>
        <p:txBody>
          <a:bodyPr/>
          <a:lstStyle/>
          <a:p>
            <a:pPr algn="ctr"/>
            <a:r>
              <a:rPr lang="es-ES" sz="3000" dirty="0"/>
              <a:t>PORTAL OSAC</a:t>
            </a:r>
            <a:endParaRPr lang="es-PE" sz="3000" dirty="0"/>
          </a:p>
        </p:txBody>
      </p:sp>
    </p:spTree>
    <p:extLst>
      <p:ext uri="{BB962C8B-B14F-4D97-AF65-F5344CB8AC3E}">
        <p14:creationId xmlns:p14="http://schemas.microsoft.com/office/powerpoint/2010/main" val="156723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73054-8D8B-63C9-1282-3E941D9161CD}"/>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F75CB24A-B128-EC36-7FA5-F28AD9D0F5DC}"/>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E58537D6-0812-41A9-5731-DB7A23556D83}"/>
              </a:ext>
            </a:extLst>
          </p:cNvPr>
          <p:cNvPicPr>
            <a:picLocks noChangeAspect="1"/>
          </p:cNvPicPr>
          <p:nvPr/>
        </p:nvPicPr>
        <p:blipFill>
          <a:blip r:embed="rId4"/>
          <a:stretch>
            <a:fillRect/>
          </a:stretch>
        </p:blipFill>
        <p:spPr>
          <a:xfrm>
            <a:off x="1152525" y="976470"/>
            <a:ext cx="9886950" cy="5495767"/>
          </a:xfrm>
          <a:prstGeom prst="rect">
            <a:avLst/>
          </a:prstGeom>
          <a:ln>
            <a:solidFill>
              <a:schemeClr val="accent1">
                <a:lumMod val="40000"/>
                <a:lumOff val="60000"/>
              </a:schemeClr>
            </a:solidFill>
          </a:ln>
        </p:spPr>
      </p:pic>
      <p:sp>
        <p:nvSpPr>
          <p:cNvPr id="2" name="Rectángulo 1">
            <a:extLst>
              <a:ext uri="{FF2B5EF4-FFF2-40B4-BE49-F238E27FC236}">
                <a16:creationId xmlns:a16="http://schemas.microsoft.com/office/drawing/2014/main" id="{10981CF6-54C3-62DE-EA3A-24BC9BD59492}"/>
              </a:ext>
            </a:extLst>
          </p:cNvPr>
          <p:cNvSpPr/>
          <p:nvPr/>
        </p:nvSpPr>
        <p:spPr>
          <a:xfrm>
            <a:off x="1152526" y="1026435"/>
            <a:ext cx="9355356" cy="297275"/>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6" name="Título 7">
            <a:extLst>
              <a:ext uri="{FF2B5EF4-FFF2-40B4-BE49-F238E27FC236}">
                <a16:creationId xmlns:a16="http://schemas.microsoft.com/office/drawing/2014/main" id="{FB77B91F-7C1B-3E90-FC62-9018D7969B02}"/>
              </a:ext>
            </a:extLst>
          </p:cNvPr>
          <p:cNvSpPr>
            <a:spLocks noGrp="1"/>
          </p:cNvSpPr>
          <p:nvPr>
            <p:ph type="title"/>
          </p:nvPr>
        </p:nvSpPr>
        <p:spPr>
          <a:xfrm>
            <a:off x="416689" y="158333"/>
            <a:ext cx="11401063" cy="362528"/>
          </a:xfrm>
        </p:spPr>
        <p:txBody>
          <a:bodyPr/>
          <a:lstStyle/>
          <a:p>
            <a:r>
              <a:rPr lang="es-ES" sz="1800" dirty="0"/>
              <a:t>EJEMPLO DE UN REGISTRO DE REQUERIMIENDO TRASLADO DE PC – NOTIFICACIÓN CORREO</a:t>
            </a:r>
            <a:endParaRPr lang="es-PE" sz="1800" dirty="0"/>
          </a:p>
        </p:txBody>
      </p:sp>
    </p:spTree>
    <p:extLst>
      <p:ext uri="{BB962C8B-B14F-4D97-AF65-F5344CB8AC3E}">
        <p14:creationId xmlns:p14="http://schemas.microsoft.com/office/powerpoint/2010/main" val="404326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3E75F-A901-E020-972E-030568A873D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CC6164C-5356-6293-0967-B820A6654DBB}"/>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C9626E20-FE4D-8BD3-95CB-D6D9B0A559C2}"/>
              </a:ext>
            </a:extLst>
          </p:cNvPr>
          <p:cNvPicPr>
            <a:picLocks noChangeAspect="1"/>
          </p:cNvPicPr>
          <p:nvPr/>
        </p:nvPicPr>
        <p:blipFill>
          <a:blip r:embed="rId4"/>
          <a:stretch>
            <a:fillRect/>
          </a:stretch>
        </p:blipFill>
        <p:spPr>
          <a:xfrm>
            <a:off x="312516" y="632895"/>
            <a:ext cx="11795565" cy="6178806"/>
          </a:xfrm>
          <a:prstGeom prst="rect">
            <a:avLst/>
          </a:prstGeom>
          <a:ln>
            <a:solidFill>
              <a:schemeClr val="accent1">
                <a:lumMod val="40000"/>
                <a:lumOff val="60000"/>
              </a:schemeClr>
            </a:solidFill>
          </a:ln>
        </p:spPr>
      </p:pic>
      <p:sp>
        <p:nvSpPr>
          <p:cNvPr id="2" name="Rectángulo 1">
            <a:extLst>
              <a:ext uri="{FF2B5EF4-FFF2-40B4-BE49-F238E27FC236}">
                <a16:creationId xmlns:a16="http://schemas.microsoft.com/office/drawing/2014/main" id="{F98F88D9-3E10-58FD-88F0-285594763693}"/>
              </a:ext>
            </a:extLst>
          </p:cNvPr>
          <p:cNvSpPr/>
          <p:nvPr/>
        </p:nvSpPr>
        <p:spPr>
          <a:xfrm>
            <a:off x="1990846" y="6354498"/>
            <a:ext cx="8704162" cy="240994"/>
          </a:xfrm>
          <a:prstGeom prst="rect">
            <a:avLst/>
          </a:prstGeom>
          <a:noFill/>
          <a:ln w="28575" cap="flat" cmpd="sng" algn="ctr">
            <a:solidFill>
              <a:srgbClr val="C0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6" name="Título 7">
            <a:extLst>
              <a:ext uri="{FF2B5EF4-FFF2-40B4-BE49-F238E27FC236}">
                <a16:creationId xmlns:a16="http://schemas.microsoft.com/office/drawing/2014/main" id="{EC4F066D-BEE8-B723-8961-6494C4B7FF1C}"/>
              </a:ext>
            </a:extLst>
          </p:cNvPr>
          <p:cNvSpPr>
            <a:spLocks noGrp="1"/>
          </p:cNvSpPr>
          <p:nvPr>
            <p:ph type="title"/>
          </p:nvPr>
        </p:nvSpPr>
        <p:spPr>
          <a:xfrm>
            <a:off x="312517" y="158333"/>
            <a:ext cx="11505236" cy="362528"/>
          </a:xfrm>
        </p:spPr>
        <p:txBody>
          <a:bodyPr/>
          <a:lstStyle/>
          <a:p>
            <a:r>
              <a:rPr lang="es-ES" sz="1800" dirty="0"/>
              <a:t>EJEMPLO DE UN REGISTRO DE REQUERIMIENDO TRASLADO DE PC – ROL ADMINISTRADOR</a:t>
            </a:r>
            <a:endParaRPr lang="es-PE" sz="1800" dirty="0"/>
          </a:p>
        </p:txBody>
      </p:sp>
      <p:sp>
        <p:nvSpPr>
          <p:cNvPr id="7" name="Flecha: hacia la izquierda 6">
            <a:extLst>
              <a:ext uri="{FF2B5EF4-FFF2-40B4-BE49-F238E27FC236}">
                <a16:creationId xmlns:a16="http://schemas.microsoft.com/office/drawing/2014/main" id="{9DB8926C-6D0D-E487-1E6B-CF01B5C91DD7}"/>
              </a:ext>
            </a:extLst>
          </p:cNvPr>
          <p:cNvSpPr/>
          <p:nvPr/>
        </p:nvSpPr>
        <p:spPr>
          <a:xfrm>
            <a:off x="10695008" y="6111432"/>
            <a:ext cx="1184476" cy="634533"/>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634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F72E5-8A8F-C5F4-24FE-90AC2A35036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BE686EC-24C9-2594-C211-EE308C8D96F0}"/>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E4659183-0683-5BD7-0B8B-3E6D5CF496EA}"/>
              </a:ext>
            </a:extLst>
          </p:cNvPr>
          <p:cNvPicPr>
            <a:picLocks noChangeAspect="1"/>
          </p:cNvPicPr>
          <p:nvPr/>
        </p:nvPicPr>
        <p:blipFill>
          <a:blip r:embed="rId4"/>
          <a:stretch>
            <a:fillRect/>
          </a:stretch>
        </p:blipFill>
        <p:spPr>
          <a:xfrm>
            <a:off x="485977" y="679194"/>
            <a:ext cx="11289792" cy="6089559"/>
          </a:xfrm>
          <a:prstGeom prst="rect">
            <a:avLst/>
          </a:prstGeom>
          <a:ln>
            <a:solidFill>
              <a:schemeClr val="accent1">
                <a:lumMod val="40000"/>
                <a:lumOff val="60000"/>
              </a:schemeClr>
            </a:solidFill>
          </a:ln>
        </p:spPr>
      </p:pic>
      <p:sp>
        <p:nvSpPr>
          <p:cNvPr id="5" name="Título 7">
            <a:extLst>
              <a:ext uri="{FF2B5EF4-FFF2-40B4-BE49-F238E27FC236}">
                <a16:creationId xmlns:a16="http://schemas.microsoft.com/office/drawing/2014/main" id="{2966DF65-7A2C-F389-C964-5542C39A145B}"/>
              </a:ext>
            </a:extLst>
          </p:cNvPr>
          <p:cNvSpPr>
            <a:spLocks noGrp="1"/>
          </p:cNvSpPr>
          <p:nvPr>
            <p:ph type="title"/>
          </p:nvPr>
        </p:nvSpPr>
        <p:spPr>
          <a:xfrm>
            <a:off x="312517" y="158333"/>
            <a:ext cx="11505236" cy="362528"/>
          </a:xfrm>
        </p:spPr>
        <p:txBody>
          <a:bodyPr/>
          <a:lstStyle/>
          <a:p>
            <a:r>
              <a:rPr lang="es-ES" sz="1800" dirty="0"/>
              <a:t>EJEMPLO DE UN REGISTRO DE REQUERIMIENDO TRASLADO DE PC – ROL ADMINISTRADOR</a:t>
            </a:r>
            <a:endParaRPr lang="es-PE" sz="1800" dirty="0"/>
          </a:p>
        </p:txBody>
      </p:sp>
    </p:spTree>
    <p:extLst>
      <p:ext uri="{BB962C8B-B14F-4D97-AF65-F5344CB8AC3E}">
        <p14:creationId xmlns:p14="http://schemas.microsoft.com/office/powerpoint/2010/main" val="44683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FEE94-C2EB-5D81-8853-8F4D14FF940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728DD4B-EBC0-4BD3-D7E6-A21FFAD2F02A}"/>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327BA27F-BD60-3963-3761-DF3631154DB0}"/>
              </a:ext>
            </a:extLst>
          </p:cNvPr>
          <p:cNvPicPr>
            <a:picLocks noChangeAspect="1"/>
          </p:cNvPicPr>
          <p:nvPr/>
        </p:nvPicPr>
        <p:blipFill>
          <a:blip r:embed="rId4"/>
          <a:stretch>
            <a:fillRect/>
          </a:stretch>
        </p:blipFill>
        <p:spPr>
          <a:xfrm>
            <a:off x="513142" y="544011"/>
            <a:ext cx="11401064" cy="6218857"/>
          </a:xfrm>
          <a:prstGeom prst="rect">
            <a:avLst/>
          </a:prstGeom>
        </p:spPr>
      </p:pic>
      <p:sp>
        <p:nvSpPr>
          <p:cNvPr id="5" name="Título 7">
            <a:extLst>
              <a:ext uri="{FF2B5EF4-FFF2-40B4-BE49-F238E27FC236}">
                <a16:creationId xmlns:a16="http://schemas.microsoft.com/office/drawing/2014/main" id="{252B3CCA-7A4F-6D90-B4B7-C42791B62B97}"/>
              </a:ext>
            </a:extLst>
          </p:cNvPr>
          <p:cNvSpPr>
            <a:spLocks noGrp="1"/>
          </p:cNvSpPr>
          <p:nvPr>
            <p:ph type="title"/>
          </p:nvPr>
        </p:nvSpPr>
        <p:spPr>
          <a:xfrm>
            <a:off x="312517" y="158333"/>
            <a:ext cx="11505236" cy="362528"/>
          </a:xfrm>
        </p:spPr>
        <p:txBody>
          <a:bodyPr/>
          <a:lstStyle/>
          <a:p>
            <a:r>
              <a:rPr lang="es-ES" sz="1800" dirty="0"/>
              <a:t>EJEMPLO DE UN REGISTRO DE REQUERIMIENDO TRASLADO DE PC – ROL ADMINISTRADOR</a:t>
            </a:r>
            <a:endParaRPr lang="es-PE" sz="1800" dirty="0"/>
          </a:p>
        </p:txBody>
      </p:sp>
      <p:sp>
        <p:nvSpPr>
          <p:cNvPr id="6" name="Rectángulo 5">
            <a:extLst>
              <a:ext uri="{FF2B5EF4-FFF2-40B4-BE49-F238E27FC236}">
                <a16:creationId xmlns:a16="http://schemas.microsoft.com/office/drawing/2014/main" id="{D1AEECAD-CAB0-FF7D-AB90-6CB04EBDB34C}"/>
              </a:ext>
            </a:extLst>
          </p:cNvPr>
          <p:cNvSpPr/>
          <p:nvPr/>
        </p:nvSpPr>
        <p:spPr>
          <a:xfrm>
            <a:off x="4490977" y="3429000"/>
            <a:ext cx="3530279" cy="362528"/>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7" name="Flecha: hacia la izquierda 6">
            <a:extLst>
              <a:ext uri="{FF2B5EF4-FFF2-40B4-BE49-F238E27FC236}">
                <a16:creationId xmlns:a16="http://schemas.microsoft.com/office/drawing/2014/main" id="{1E86582B-B833-48BF-CEE6-A9E8E82E928C}"/>
              </a:ext>
            </a:extLst>
          </p:cNvPr>
          <p:cNvSpPr/>
          <p:nvPr/>
        </p:nvSpPr>
        <p:spPr>
          <a:xfrm>
            <a:off x="8116748" y="3429000"/>
            <a:ext cx="1956121" cy="362528"/>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5677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D2A13-AA2B-13A8-B125-214B4E3AE30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6FA45148-626F-B537-7B95-2924D0CFEE82}"/>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1FA232AE-7F6A-1161-3C8E-F882A73239F4}"/>
              </a:ext>
            </a:extLst>
          </p:cNvPr>
          <p:cNvPicPr>
            <a:picLocks noChangeAspect="1"/>
          </p:cNvPicPr>
          <p:nvPr/>
        </p:nvPicPr>
        <p:blipFill>
          <a:blip r:embed="rId4"/>
          <a:stretch>
            <a:fillRect/>
          </a:stretch>
        </p:blipFill>
        <p:spPr>
          <a:xfrm>
            <a:off x="312518" y="672014"/>
            <a:ext cx="11713578" cy="6027653"/>
          </a:xfrm>
          <a:prstGeom prst="rect">
            <a:avLst/>
          </a:prstGeom>
          <a:ln>
            <a:solidFill>
              <a:schemeClr val="accent1">
                <a:lumMod val="40000"/>
                <a:lumOff val="60000"/>
              </a:schemeClr>
            </a:solidFill>
          </a:ln>
        </p:spPr>
      </p:pic>
      <p:sp>
        <p:nvSpPr>
          <p:cNvPr id="5" name="Título 7">
            <a:extLst>
              <a:ext uri="{FF2B5EF4-FFF2-40B4-BE49-F238E27FC236}">
                <a16:creationId xmlns:a16="http://schemas.microsoft.com/office/drawing/2014/main" id="{430E9F2E-6CB0-755B-1398-EBB83CAA2A3B}"/>
              </a:ext>
            </a:extLst>
          </p:cNvPr>
          <p:cNvSpPr>
            <a:spLocks noGrp="1"/>
          </p:cNvSpPr>
          <p:nvPr>
            <p:ph type="title"/>
          </p:nvPr>
        </p:nvSpPr>
        <p:spPr>
          <a:xfrm>
            <a:off x="312517" y="158333"/>
            <a:ext cx="11505236" cy="362528"/>
          </a:xfrm>
        </p:spPr>
        <p:txBody>
          <a:bodyPr/>
          <a:lstStyle/>
          <a:p>
            <a:r>
              <a:rPr lang="es-ES" sz="1800" dirty="0"/>
              <a:t>EJEMPLO DE UN REGISTRO DE REQUERIMIENDO TRASLADO DE PC – ROL ADMINISTRADOR</a:t>
            </a:r>
            <a:endParaRPr lang="es-PE" sz="1800" dirty="0"/>
          </a:p>
        </p:txBody>
      </p:sp>
    </p:spTree>
    <p:extLst>
      <p:ext uri="{BB962C8B-B14F-4D97-AF65-F5344CB8AC3E}">
        <p14:creationId xmlns:p14="http://schemas.microsoft.com/office/powerpoint/2010/main" val="89741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2969-4364-A6FD-E1A2-08B03F912BD8}"/>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790660C-0D44-B48F-354E-32F0DBD196B8}"/>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38A1E344-F56D-293D-57DF-72DF9CF318B4}"/>
              </a:ext>
            </a:extLst>
          </p:cNvPr>
          <p:cNvPicPr>
            <a:picLocks noChangeAspect="1"/>
          </p:cNvPicPr>
          <p:nvPr/>
        </p:nvPicPr>
        <p:blipFill>
          <a:blip r:embed="rId4"/>
          <a:stretch>
            <a:fillRect/>
          </a:stretch>
        </p:blipFill>
        <p:spPr>
          <a:xfrm>
            <a:off x="312517" y="679196"/>
            <a:ext cx="11761766" cy="6020471"/>
          </a:xfrm>
          <a:prstGeom prst="rect">
            <a:avLst/>
          </a:prstGeom>
          <a:ln>
            <a:solidFill>
              <a:schemeClr val="accent1">
                <a:lumMod val="40000"/>
                <a:lumOff val="60000"/>
              </a:schemeClr>
            </a:solidFill>
          </a:ln>
        </p:spPr>
      </p:pic>
      <p:sp>
        <p:nvSpPr>
          <p:cNvPr id="7" name="Título 7">
            <a:extLst>
              <a:ext uri="{FF2B5EF4-FFF2-40B4-BE49-F238E27FC236}">
                <a16:creationId xmlns:a16="http://schemas.microsoft.com/office/drawing/2014/main" id="{9F1C870A-F73B-AACC-D9F2-E204FD0B7B8A}"/>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
        <p:nvSpPr>
          <p:cNvPr id="9" name="Flecha: hacia la izquierda 8">
            <a:extLst>
              <a:ext uri="{FF2B5EF4-FFF2-40B4-BE49-F238E27FC236}">
                <a16:creationId xmlns:a16="http://schemas.microsoft.com/office/drawing/2014/main" id="{924D5D23-D2F9-070A-E1DB-AC285513BED9}"/>
              </a:ext>
            </a:extLst>
          </p:cNvPr>
          <p:cNvSpPr/>
          <p:nvPr/>
        </p:nvSpPr>
        <p:spPr>
          <a:xfrm>
            <a:off x="2003346" y="3270665"/>
            <a:ext cx="1713053" cy="479532"/>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4846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5852-934C-9C60-EF7E-FDC58E4B6FC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973B2CF-90D5-42EF-E821-5C384D958A4B}"/>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43D7AF3B-B427-5D76-B3A0-965FC042F98B}"/>
              </a:ext>
            </a:extLst>
          </p:cNvPr>
          <p:cNvPicPr>
            <a:picLocks noChangeAspect="1"/>
          </p:cNvPicPr>
          <p:nvPr/>
        </p:nvPicPr>
        <p:blipFill>
          <a:blip r:embed="rId4"/>
          <a:stretch>
            <a:fillRect/>
          </a:stretch>
        </p:blipFill>
        <p:spPr>
          <a:xfrm>
            <a:off x="374247" y="520860"/>
            <a:ext cx="11733833" cy="6178807"/>
          </a:xfrm>
          <a:prstGeom prst="rect">
            <a:avLst/>
          </a:prstGeom>
          <a:ln>
            <a:solidFill>
              <a:schemeClr val="accent1">
                <a:lumMod val="75000"/>
              </a:schemeClr>
            </a:solidFill>
          </a:ln>
        </p:spPr>
      </p:pic>
      <p:sp>
        <p:nvSpPr>
          <p:cNvPr id="5" name="Rectángulo 4">
            <a:extLst>
              <a:ext uri="{FF2B5EF4-FFF2-40B4-BE49-F238E27FC236}">
                <a16:creationId xmlns:a16="http://schemas.microsoft.com/office/drawing/2014/main" id="{726858E4-B8FE-992E-E0CE-8BF70CFB4725}"/>
              </a:ext>
            </a:extLst>
          </p:cNvPr>
          <p:cNvSpPr/>
          <p:nvPr/>
        </p:nvSpPr>
        <p:spPr>
          <a:xfrm>
            <a:off x="2268638" y="5243332"/>
            <a:ext cx="3032567" cy="1365813"/>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C6C6A05A-1D46-492D-C7DF-A2385159B8C3}"/>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Tree>
    <p:extLst>
      <p:ext uri="{BB962C8B-B14F-4D97-AF65-F5344CB8AC3E}">
        <p14:creationId xmlns:p14="http://schemas.microsoft.com/office/powerpoint/2010/main" val="4145346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F1282-8B50-D31B-D33F-FA54AAB4BD2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874C77A-A905-7B43-35A1-5E6DA31A6432}"/>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D6BAFA6C-0FFE-3FC9-D22A-D837882900B1}"/>
              </a:ext>
            </a:extLst>
          </p:cNvPr>
          <p:cNvPicPr>
            <a:picLocks noChangeAspect="1"/>
          </p:cNvPicPr>
          <p:nvPr/>
        </p:nvPicPr>
        <p:blipFill>
          <a:blip r:embed="rId4"/>
          <a:stretch>
            <a:fillRect/>
          </a:stretch>
        </p:blipFill>
        <p:spPr>
          <a:xfrm>
            <a:off x="289367" y="520860"/>
            <a:ext cx="11818713" cy="6178807"/>
          </a:xfrm>
          <a:prstGeom prst="rect">
            <a:avLst/>
          </a:prstGeom>
          <a:ln>
            <a:solidFill>
              <a:schemeClr val="accent1">
                <a:lumMod val="40000"/>
                <a:lumOff val="60000"/>
              </a:schemeClr>
            </a:solidFill>
          </a:ln>
        </p:spPr>
      </p:pic>
      <p:sp>
        <p:nvSpPr>
          <p:cNvPr id="5" name="Flecha: curvada hacia arriba 4">
            <a:extLst>
              <a:ext uri="{FF2B5EF4-FFF2-40B4-BE49-F238E27FC236}">
                <a16:creationId xmlns:a16="http://schemas.microsoft.com/office/drawing/2014/main" id="{270C2927-480D-5D0F-B467-A4B9BB9F42ED}"/>
              </a:ext>
            </a:extLst>
          </p:cNvPr>
          <p:cNvSpPr/>
          <p:nvPr/>
        </p:nvSpPr>
        <p:spPr>
          <a:xfrm rot="18299997">
            <a:off x="5218371" y="5669688"/>
            <a:ext cx="1496085" cy="7315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6" name="Flecha: curvada hacia arriba 5">
            <a:extLst>
              <a:ext uri="{FF2B5EF4-FFF2-40B4-BE49-F238E27FC236}">
                <a16:creationId xmlns:a16="http://schemas.microsoft.com/office/drawing/2014/main" id="{72DE0003-15C5-D6BD-A021-3F3697DA68B1}"/>
              </a:ext>
            </a:extLst>
          </p:cNvPr>
          <p:cNvSpPr/>
          <p:nvPr/>
        </p:nvSpPr>
        <p:spPr>
          <a:xfrm rot="18299997">
            <a:off x="7700504" y="3637204"/>
            <a:ext cx="1121199" cy="51596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 name="Rectángulo 6">
            <a:extLst>
              <a:ext uri="{FF2B5EF4-FFF2-40B4-BE49-F238E27FC236}">
                <a16:creationId xmlns:a16="http://schemas.microsoft.com/office/drawing/2014/main" id="{AF04FD72-A653-2C15-479F-1B2330CF5A81}"/>
              </a:ext>
            </a:extLst>
          </p:cNvPr>
          <p:cNvSpPr/>
          <p:nvPr/>
        </p:nvSpPr>
        <p:spPr>
          <a:xfrm>
            <a:off x="5428526" y="3773349"/>
            <a:ext cx="3032567" cy="1439547"/>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dirty="0"/>
          </a:p>
        </p:txBody>
      </p:sp>
      <p:sp>
        <p:nvSpPr>
          <p:cNvPr id="11" name="Título 7">
            <a:extLst>
              <a:ext uri="{FF2B5EF4-FFF2-40B4-BE49-F238E27FC236}">
                <a16:creationId xmlns:a16="http://schemas.microsoft.com/office/drawing/2014/main" id="{A2E74CE7-9CD2-CDCD-0184-40337EC4ED56}"/>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Tree>
    <p:extLst>
      <p:ext uri="{BB962C8B-B14F-4D97-AF65-F5344CB8AC3E}">
        <p14:creationId xmlns:p14="http://schemas.microsoft.com/office/powerpoint/2010/main" val="2741896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29252-755A-126D-12D1-8A16142DD9B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4EE988CE-8040-3297-54EF-32517A835FDE}"/>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8B0CDD0E-8357-59E3-D993-915D0FF36C21}"/>
              </a:ext>
            </a:extLst>
          </p:cNvPr>
          <p:cNvPicPr>
            <a:picLocks noChangeAspect="1"/>
          </p:cNvPicPr>
          <p:nvPr/>
        </p:nvPicPr>
        <p:blipFill>
          <a:blip r:embed="rId4"/>
          <a:stretch>
            <a:fillRect/>
          </a:stretch>
        </p:blipFill>
        <p:spPr>
          <a:xfrm>
            <a:off x="312518" y="520860"/>
            <a:ext cx="11795564" cy="6178807"/>
          </a:xfrm>
          <a:prstGeom prst="rect">
            <a:avLst/>
          </a:prstGeom>
          <a:ln>
            <a:solidFill>
              <a:schemeClr val="accent1">
                <a:lumMod val="40000"/>
                <a:lumOff val="60000"/>
              </a:schemeClr>
            </a:solidFill>
          </a:ln>
        </p:spPr>
      </p:pic>
      <p:sp>
        <p:nvSpPr>
          <p:cNvPr id="7" name="Flecha: curvada hacia arriba 6">
            <a:extLst>
              <a:ext uri="{FF2B5EF4-FFF2-40B4-BE49-F238E27FC236}">
                <a16:creationId xmlns:a16="http://schemas.microsoft.com/office/drawing/2014/main" id="{9A89DF62-B2F1-269C-80B8-C0C46D99AF1A}"/>
              </a:ext>
            </a:extLst>
          </p:cNvPr>
          <p:cNvSpPr/>
          <p:nvPr/>
        </p:nvSpPr>
        <p:spPr>
          <a:xfrm rot="3503072">
            <a:off x="7343417" y="4677535"/>
            <a:ext cx="1570074" cy="51596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11" name="Título 7">
            <a:extLst>
              <a:ext uri="{FF2B5EF4-FFF2-40B4-BE49-F238E27FC236}">
                <a16:creationId xmlns:a16="http://schemas.microsoft.com/office/drawing/2014/main" id="{8B1DA930-47C5-49AB-D0B7-11578227FB02}"/>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
        <p:nvSpPr>
          <p:cNvPr id="12" name="Rectángulo 11">
            <a:extLst>
              <a:ext uri="{FF2B5EF4-FFF2-40B4-BE49-F238E27FC236}">
                <a16:creationId xmlns:a16="http://schemas.microsoft.com/office/drawing/2014/main" id="{93D5D9AA-5F17-B4A1-E7D5-5E5C93FE0956}"/>
              </a:ext>
            </a:extLst>
          </p:cNvPr>
          <p:cNvSpPr/>
          <p:nvPr/>
        </p:nvSpPr>
        <p:spPr>
          <a:xfrm>
            <a:off x="5590572" y="2432033"/>
            <a:ext cx="3067291" cy="160753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3140049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731E0-24DE-68E1-1F1B-C656258BA46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45986E48-A903-74EF-25F9-545FB745AD49}"/>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BDDFF41B-4DF8-1B56-5656-94AACBFFA385}"/>
              </a:ext>
            </a:extLst>
          </p:cNvPr>
          <p:cNvPicPr>
            <a:picLocks noChangeAspect="1"/>
          </p:cNvPicPr>
          <p:nvPr/>
        </p:nvPicPr>
        <p:blipFill>
          <a:blip r:embed="rId4"/>
          <a:stretch>
            <a:fillRect/>
          </a:stretch>
        </p:blipFill>
        <p:spPr>
          <a:xfrm>
            <a:off x="312517" y="520860"/>
            <a:ext cx="11667280" cy="6178807"/>
          </a:xfrm>
          <a:prstGeom prst="rect">
            <a:avLst/>
          </a:prstGeom>
        </p:spPr>
      </p:pic>
      <p:sp>
        <p:nvSpPr>
          <p:cNvPr id="5" name="Flecha: a la derecha 4">
            <a:extLst>
              <a:ext uri="{FF2B5EF4-FFF2-40B4-BE49-F238E27FC236}">
                <a16:creationId xmlns:a16="http://schemas.microsoft.com/office/drawing/2014/main" id="{8C365B0D-CCD6-4D34-1FDC-E4995BD4C561}"/>
              </a:ext>
            </a:extLst>
          </p:cNvPr>
          <p:cNvSpPr/>
          <p:nvPr/>
        </p:nvSpPr>
        <p:spPr>
          <a:xfrm>
            <a:off x="4838218" y="3946968"/>
            <a:ext cx="1851949" cy="570872"/>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
        <p:nvSpPr>
          <p:cNvPr id="10" name="Título 7">
            <a:extLst>
              <a:ext uri="{FF2B5EF4-FFF2-40B4-BE49-F238E27FC236}">
                <a16:creationId xmlns:a16="http://schemas.microsoft.com/office/drawing/2014/main" id="{2FF83D8C-2703-89C8-845D-5B77082A3DE8}"/>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
        <p:nvSpPr>
          <p:cNvPr id="2" name="Rectángulo 1">
            <a:extLst>
              <a:ext uri="{FF2B5EF4-FFF2-40B4-BE49-F238E27FC236}">
                <a16:creationId xmlns:a16="http://schemas.microsoft.com/office/drawing/2014/main" id="{34FEA86B-786C-56C7-6E3D-21925EE48909}"/>
              </a:ext>
            </a:extLst>
          </p:cNvPr>
          <p:cNvSpPr/>
          <p:nvPr/>
        </p:nvSpPr>
        <p:spPr>
          <a:xfrm>
            <a:off x="5127586" y="1045920"/>
            <a:ext cx="3055717" cy="1934562"/>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3522366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EAB5A-8732-1F8F-2CE1-B98A2EAE0213}"/>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60C7745-13D7-3F87-DDF8-21D02D03F4D0}"/>
              </a:ext>
            </a:extLst>
          </p:cNvPr>
          <p:cNvPicPr>
            <a:picLocks noChangeAspect="1"/>
          </p:cNvPicPr>
          <p:nvPr/>
        </p:nvPicPr>
        <p:blipFill>
          <a:blip r:embed="rId3"/>
          <a:stretch>
            <a:fillRect/>
          </a:stretch>
        </p:blipFill>
        <p:spPr>
          <a:xfrm>
            <a:off x="10507881" y="-1"/>
            <a:ext cx="1600200" cy="976471"/>
          </a:xfrm>
          <a:prstGeom prst="rect">
            <a:avLst/>
          </a:prstGeom>
        </p:spPr>
      </p:pic>
      <p:pic>
        <p:nvPicPr>
          <p:cNvPr id="16" name="Imagen 15">
            <a:extLst>
              <a:ext uri="{FF2B5EF4-FFF2-40B4-BE49-F238E27FC236}">
                <a16:creationId xmlns:a16="http://schemas.microsoft.com/office/drawing/2014/main" id="{CDA8EC72-BB87-A992-6E46-A5E46CE6211A}"/>
              </a:ext>
            </a:extLst>
          </p:cNvPr>
          <p:cNvPicPr>
            <a:picLocks noChangeAspect="1"/>
          </p:cNvPicPr>
          <p:nvPr/>
        </p:nvPicPr>
        <p:blipFill>
          <a:blip r:embed="rId4"/>
          <a:stretch>
            <a:fillRect/>
          </a:stretch>
        </p:blipFill>
        <p:spPr>
          <a:xfrm>
            <a:off x="231495" y="1"/>
            <a:ext cx="11876586" cy="6931274"/>
          </a:xfrm>
          <a:prstGeom prst="rect">
            <a:avLst/>
          </a:prstGeom>
        </p:spPr>
      </p:pic>
      <p:pic>
        <p:nvPicPr>
          <p:cNvPr id="18" name="Gráfico 17" descr="Correo electrónico con relleno sólido">
            <a:extLst>
              <a:ext uri="{FF2B5EF4-FFF2-40B4-BE49-F238E27FC236}">
                <a16:creationId xmlns:a16="http://schemas.microsoft.com/office/drawing/2014/main" id="{349BB42B-4601-8AE0-F24A-57B4C65E4E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8507" y="2025570"/>
            <a:ext cx="376012" cy="254642"/>
          </a:xfrm>
          <a:prstGeom prst="rect">
            <a:avLst/>
          </a:prstGeom>
        </p:spPr>
      </p:pic>
      <p:pic>
        <p:nvPicPr>
          <p:cNvPr id="19" name="Gráfico 18" descr="Correo electrónico con relleno sólido">
            <a:extLst>
              <a:ext uri="{FF2B5EF4-FFF2-40B4-BE49-F238E27FC236}">
                <a16:creationId xmlns:a16="http://schemas.microsoft.com/office/drawing/2014/main" id="{5229C0DC-7343-4960-DD7D-9CE623A77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1625" y="4722471"/>
            <a:ext cx="344678" cy="233422"/>
          </a:xfrm>
          <a:prstGeom prst="rect">
            <a:avLst/>
          </a:prstGeom>
        </p:spPr>
      </p:pic>
      <p:pic>
        <p:nvPicPr>
          <p:cNvPr id="21" name="Gráfico 20" descr="Correo electrónico con relleno sólido">
            <a:extLst>
              <a:ext uri="{FF2B5EF4-FFF2-40B4-BE49-F238E27FC236}">
                <a16:creationId xmlns:a16="http://schemas.microsoft.com/office/drawing/2014/main" id="{CA42AFD2-4498-45AC-028B-FAF36B1F9D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2174" y="2025570"/>
            <a:ext cx="376012" cy="254642"/>
          </a:xfrm>
          <a:prstGeom prst="rect">
            <a:avLst/>
          </a:prstGeom>
        </p:spPr>
      </p:pic>
      <p:pic>
        <p:nvPicPr>
          <p:cNvPr id="22" name="Gráfico 21" descr="Correo electrónico con relleno sólido">
            <a:extLst>
              <a:ext uri="{FF2B5EF4-FFF2-40B4-BE49-F238E27FC236}">
                <a16:creationId xmlns:a16="http://schemas.microsoft.com/office/drawing/2014/main" id="{1C0F1C5F-2641-33AE-9A78-87558745B5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1777" y="3877519"/>
            <a:ext cx="324739" cy="219919"/>
          </a:xfrm>
          <a:prstGeom prst="rect">
            <a:avLst/>
          </a:prstGeom>
        </p:spPr>
      </p:pic>
      <p:sp>
        <p:nvSpPr>
          <p:cNvPr id="6" name="Título 7">
            <a:extLst>
              <a:ext uri="{FF2B5EF4-FFF2-40B4-BE49-F238E27FC236}">
                <a16:creationId xmlns:a16="http://schemas.microsoft.com/office/drawing/2014/main" id="{ACAC63AE-1FA6-9D51-FF61-BAFDB43599FD}"/>
              </a:ext>
            </a:extLst>
          </p:cNvPr>
          <p:cNvSpPr txBox="1">
            <a:spLocks/>
          </p:cNvSpPr>
          <p:nvPr/>
        </p:nvSpPr>
        <p:spPr>
          <a:xfrm>
            <a:off x="0" y="6526483"/>
            <a:ext cx="11401063" cy="362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s-PE" sz="4000" b="1" i="0" kern="1200">
                <a:solidFill>
                  <a:srgbClr val="90383C"/>
                </a:solidFill>
                <a:latin typeface="Montserrat" panose="00000500000000000000" pitchFamily="50" charset="0"/>
                <a:ea typeface="+mn-ea"/>
                <a:cs typeface="+mn-cs"/>
              </a:defRPr>
            </a:lvl1pPr>
          </a:lstStyle>
          <a:p>
            <a:pPr algn="ctr"/>
            <a:r>
              <a:rPr lang="es-ES" sz="2000"/>
              <a:t>DIAGRAMA DE FLUJO ATENCIÓN DE INCIDENCIAS/SERVICIOS/REQUERIMIENTOS</a:t>
            </a:r>
            <a:endParaRPr lang="es-ES" sz="2000" dirty="0"/>
          </a:p>
        </p:txBody>
      </p:sp>
    </p:spTree>
    <p:extLst>
      <p:ext uri="{BB962C8B-B14F-4D97-AF65-F5344CB8AC3E}">
        <p14:creationId xmlns:p14="http://schemas.microsoft.com/office/powerpoint/2010/main" val="1502078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BAB2-96EE-8411-81CF-8F588A1BDDC0}"/>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65C8320B-2ED7-3B2C-23DD-28EB1AB5B50E}"/>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60916981-E1D6-AA77-30C2-32DFBB0F6728}"/>
              </a:ext>
            </a:extLst>
          </p:cNvPr>
          <p:cNvPicPr>
            <a:picLocks noChangeAspect="1"/>
          </p:cNvPicPr>
          <p:nvPr/>
        </p:nvPicPr>
        <p:blipFill>
          <a:blip r:embed="rId4"/>
          <a:stretch>
            <a:fillRect/>
          </a:stretch>
        </p:blipFill>
        <p:spPr>
          <a:xfrm>
            <a:off x="254643" y="520861"/>
            <a:ext cx="11853438" cy="6179976"/>
          </a:xfrm>
          <a:prstGeom prst="rect">
            <a:avLst/>
          </a:prstGeom>
          <a:ln>
            <a:solidFill>
              <a:schemeClr val="accent1">
                <a:lumMod val="75000"/>
              </a:schemeClr>
            </a:solidFill>
          </a:ln>
        </p:spPr>
      </p:pic>
      <p:sp>
        <p:nvSpPr>
          <p:cNvPr id="5" name="Rectángulo 4">
            <a:extLst>
              <a:ext uri="{FF2B5EF4-FFF2-40B4-BE49-F238E27FC236}">
                <a16:creationId xmlns:a16="http://schemas.microsoft.com/office/drawing/2014/main" id="{5B973E18-B9CA-00F2-9FDF-72D297DED63D}"/>
              </a:ext>
            </a:extLst>
          </p:cNvPr>
          <p:cNvSpPr/>
          <p:nvPr/>
        </p:nvSpPr>
        <p:spPr>
          <a:xfrm>
            <a:off x="8715743" y="2395958"/>
            <a:ext cx="3090441" cy="1354239"/>
          </a:xfrm>
          <a:prstGeom prst="rect">
            <a:avLst/>
          </a:prstGeom>
          <a:noFill/>
          <a:ln w="3810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C156C435-7992-18A9-49C4-2729B54F0740}"/>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
        <p:nvSpPr>
          <p:cNvPr id="10" name="Flecha: a la derecha 9">
            <a:extLst>
              <a:ext uri="{FF2B5EF4-FFF2-40B4-BE49-F238E27FC236}">
                <a16:creationId xmlns:a16="http://schemas.microsoft.com/office/drawing/2014/main" id="{261FBABA-6395-148E-C4A8-D1D753C41E9C}"/>
              </a:ext>
            </a:extLst>
          </p:cNvPr>
          <p:cNvSpPr/>
          <p:nvPr/>
        </p:nvSpPr>
        <p:spPr>
          <a:xfrm>
            <a:off x="7407797" y="2395958"/>
            <a:ext cx="1307946" cy="914401"/>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27132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662F1-2BD4-EF64-B567-3D1FE53A587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C4262E6-73EB-840E-0477-BA9AA3860ECC}"/>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3899383-D9B9-72D6-54A0-4F10DE118411}"/>
              </a:ext>
            </a:extLst>
          </p:cNvPr>
          <p:cNvPicPr>
            <a:picLocks noChangeAspect="1"/>
          </p:cNvPicPr>
          <p:nvPr/>
        </p:nvPicPr>
        <p:blipFill>
          <a:blip r:embed="rId4"/>
          <a:stretch>
            <a:fillRect/>
          </a:stretch>
        </p:blipFill>
        <p:spPr>
          <a:xfrm>
            <a:off x="312518" y="517966"/>
            <a:ext cx="5891512" cy="3857265"/>
          </a:xfrm>
          <a:prstGeom prst="rect">
            <a:avLst/>
          </a:prstGeom>
          <a:ln>
            <a:solidFill>
              <a:schemeClr val="accent1">
                <a:lumMod val="60000"/>
                <a:lumOff val="40000"/>
              </a:schemeClr>
            </a:solidFill>
          </a:ln>
        </p:spPr>
      </p:pic>
      <p:sp>
        <p:nvSpPr>
          <p:cNvPr id="7" name="Rectángulo 6">
            <a:extLst>
              <a:ext uri="{FF2B5EF4-FFF2-40B4-BE49-F238E27FC236}">
                <a16:creationId xmlns:a16="http://schemas.microsoft.com/office/drawing/2014/main" id="{B8A17F95-564B-A471-998F-F223E9F988FC}"/>
              </a:ext>
            </a:extLst>
          </p:cNvPr>
          <p:cNvSpPr/>
          <p:nvPr/>
        </p:nvSpPr>
        <p:spPr>
          <a:xfrm>
            <a:off x="346281" y="575022"/>
            <a:ext cx="5819169" cy="246782"/>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1" name="Título 7">
            <a:extLst>
              <a:ext uri="{FF2B5EF4-FFF2-40B4-BE49-F238E27FC236}">
                <a16:creationId xmlns:a16="http://schemas.microsoft.com/office/drawing/2014/main" id="{AC5E58C8-2FDA-E6C8-05FA-D2D88B9CA8A1}"/>
              </a:ext>
            </a:extLst>
          </p:cNvPr>
          <p:cNvSpPr>
            <a:spLocks noGrp="1"/>
          </p:cNvSpPr>
          <p:nvPr>
            <p:ph type="title"/>
          </p:nvPr>
        </p:nvSpPr>
        <p:spPr>
          <a:xfrm>
            <a:off x="312517" y="158333"/>
            <a:ext cx="11761766" cy="362528"/>
          </a:xfrm>
        </p:spPr>
        <p:txBody>
          <a:bodyPr/>
          <a:lstStyle/>
          <a:p>
            <a:r>
              <a:rPr lang="es-ES" sz="1800" dirty="0"/>
              <a:t>EJEMPLO DE UN REGISTRO DE REQUERIMIENDO TRASLADO DE PC – NOTIFICACIÓN CORREO</a:t>
            </a:r>
            <a:endParaRPr lang="es-PE" sz="1800" dirty="0"/>
          </a:p>
        </p:txBody>
      </p:sp>
      <p:pic>
        <p:nvPicPr>
          <p:cNvPr id="13" name="Imagen 12">
            <a:extLst>
              <a:ext uri="{FF2B5EF4-FFF2-40B4-BE49-F238E27FC236}">
                <a16:creationId xmlns:a16="http://schemas.microsoft.com/office/drawing/2014/main" id="{8701D39D-FB8B-B9A4-2EFD-5AF6CFD43678}"/>
              </a:ext>
            </a:extLst>
          </p:cNvPr>
          <p:cNvPicPr>
            <a:picLocks noChangeAspect="1"/>
          </p:cNvPicPr>
          <p:nvPr/>
        </p:nvPicPr>
        <p:blipFill>
          <a:blip r:embed="rId5"/>
          <a:stretch>
            <a:fillRect/>
          </a:stretch>
        </p:blipFill>
        <p:spPr>
          <a:xfrm>
            <a:off x="4016414" y="3264060"/>
            <a:ext cx="8175585" cy="3593939"/>
          </a:xfrm>
          <a:prstGeom prst="rect">
            <a:avLst/>
          </a:prstGeom>
          <a:ln>
            <a:solidFill>
              <a:schemeClr val="accent1">
                <a:lumMod val="60000"/>
                <a:lumOff val="40000"/>
              </a:schemeClr>
            </a:solidFill>
          </a:ln>
        </p:spPr>
      </p:pic>
      <p:sp>
        <p:nvSpPr>
          <p:cNvPr id="14" name="Rectángulo 13">
            <a:extLst>
              <a:ext uri="{FF2B5EF4-FFF2-40B4-BE49-F238E27FC236}">
                <a16:creationId xmlns:a16="http://schemas.microsoft.com/office/drawing/2014/main" id="{91290C2A-5806-79E1-9482-01B704E9B4FA}"/>
              </a:ext>
            </a:extLst>
          </p:cNvPr>
          <p:cNvSpPr/>
          <p:nvPr/>
        </p:nvSpPr>
        <p:spPr>
          <a:xfrm>
            <a:off x="4052101" y="3285416"/>
            <a:ext cx="5973501" cy="178310"/>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5" name="Flecha: a la izquierda y arriba 14">
            <a:extLst>
              <a:ext uri="{FF2B5EF4-FFF2-40B4-BE49-F238E27FC236}">
                <a16:creationId xmlns:a16="http://schemas.microsoft.com/office/drawing/2014/main" id="{A4D47985-3B88-6FF5-16F6-51260113DF33}"/>
              </a:ext>
            </a:extLst>
          </p:cNvPr>
          <p:cNvSpPr/>
          <p:nvPr/>
        </p:nvSpPr>
        <p:spPr>
          <a:xfrm rot="15739802">
            <a:off x="7796085" y="848689"/>
            <a:ext cx="1702754" cy="1885386"/>
          </a:xfrm>
          <a:prstGeom prst="leftUp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52956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7645C-21DD-D7EF-726A-12F3B8263203}"/>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554870A-19A1-57BF-61D5-2FE06E47EF4D}"/>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949583F-02B7-F1E1-A4CE-DA8066AFF5EB}"/>
              </a:ext>
            </a:extLst>
          </p:cNvPr>
          <p:cNvPicPr>
            <a:picLocks noChangeAspect="1"/>
          </p:cNvPicPr>
          <p:nvPr/>
        </p:nvPicPr>
        <p:blipFill>
          <a:blip r:embed="rId4"/>
          <a:stretch>
            <a:fillRect/>
          </a:stretch>
        </p:blipFill>
        <p:spPr>
          <a:xfrm>
            <a:off x="266218" y="520860"/>
            <a:ext cx="11841863" cy="6337139"/>
          </a:xfrm>
          <a:prstGeom prst="rect">
            <a:avLst/>
          </a:prstGeom>
        </p:spPr>
      </p:pic>
      <p:sp>
        <p:nvSpPr>
          <p:cNvPr id="6" name="Rectángulo 5">
            <a:extLst>
              <a:ext uri="{FF2B5EF4-FFF2-40B4-BE49-F238E27FC236}">
                <a16:creationId xmlns:a16="http://schemas.microsoft.com/office/drawing/2014/main" id="{8DB9DB46-3051-D5EF-8816-A307D33D997A}"/>
              </a:ext>
            </a:extLst>
          </p:cNvPr>
          <p:cNvSpPr/>
          <p:nvPr/>
        </p:nvSpPr>
        <p:spPr>
          <a:xfrm>
            <a:off x="2118167" y="2037144"/>
            <a:ext cx="9989914" cy="277793"/>
          </a:xfrm>
          <a:prstGeom prst="rect">
            <a:avLst/>
          </a:prstGeom>
          <a:noFill/>
          <a:ln w="3810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0" name="Título 7">
            <a:extLst>
              <a:ext uri="{FF2B5EF4-FFF2-40B4-BE49-F238E27FC236}">
                <a16:creationId xmlns:a16="http://schemas.microsoft.com/office/drawing/2014/main" id="{5FEB104F-408E-FB2B-7386-321FFAF7DC2B}"/>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SOLICITANTE</a:t>
            </a:r>
            <a:endParaRPr lang="es-PE" sz="1800" dirty="0"/>
          </a:p>
        </p:txBody>
      </p:sp>
    </p:spTree>
    <p:extLst>
      <p:ext uri="{BB962C8B-B14F-4D97-AF65-F5344CB8AC3E}">
        <p14:creationId xmlns:p14="http://schemas.microsoft.com/office/powerpoint/2010/main" val="2531678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BFFA2-3507-A2D7-04CD-4C270DF4186F}"/>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B3658E8-6906-957D-AB37-A19FDDC0D6EE}"/>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78DA1261-E7D5-2B4C-7D21-53DA755620C5}"/>
              </a:ext>
            </a:extLst>
          </p:cNvPr>
          <p:cNvPicPr>
            <a:picLocks noChangeAspect="1"/>
          </p:cNvPicPr>
          <p:nvPr/>
        </p:nvPicPr>
        <p:blipFill>
          <a:blip r:embed="rId4"/>
          <a:stretch>
            <a:fillRect/>
          </a:stretch>
        </p:blipFill>
        <p:spPr>
          <a:xfrm>
            <a:off x="289368" y="646312"/>
            <a:ext cx="11673670" cy="6176963"/>
          </a:xfrm>
          <a:prstGeom prst="rect">
            <a:avLst/>
          </a:prstGeom>
        </p:spPr>
      </p:pic>
      <p:sp>
        <p:nvSpPr>
          <p:cNvPr id="9" name="Título 7">
            <a:extLst>
              <a:ext uri="{FF2B5EF4-FFF2-40B4-BE49-F238E27FC236}">
                <a16:creationId xmlns:a16="http://schemas.microsoft.com/office/drawing/2014/main" id="{7F68E9A3-0556-5B91-3D5E-FC0995622104}"/>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ROL SOLICITANTE : CONFIRMA O RECHAZA ATENCIÓN</a:t>
            </a:r>
            <a:endParaRPr lang="es-PE" sz="1600" dirty="0"/>
          </a:p>
        </p:txBody>
      </p:sp>
    </p:spTree>
    <p:extLst>
      <p:ext uri="{BB962C8B-B14F-4D97-AF65-F5344CB8AC3E}">
        <p14:creationId xmlns:p14="http://schemas.microsoft.com/office/powerpoint/2010/main" val="56672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0F454-DF4A-EC33-8192-605BE20DA93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31E417E0-C17C-6218-4283-0075B48C8147}"/>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53C119E7-A33C-1D9B-30EF-2515EFA12F9E}"/>
              </a:ext>
            </a:extLst>
          </p:cNvPr>
          <p:cNvPicPr>
            <a:picLocks noChangeAspect="1"/>
          </p:cNvPicPr>
          <p:nvPr/>
        </p:nvPicPr>
        <p:blipFill>
          <a:blip r:embed="rId4"/>
          <a:stretch>
            <a:fillRect/>
          </a:stretch>
        </p:blipFill>
        <p:spPr>
          <a:xfrm>
            <a:off x="329185" y="676275"/>
            <a:ext cx="11638616" cy="6023392"/>
          </a:xfrm>
          <a:prstGeom prst="rect">
            <a:avLst/>
          </a:prstGeom>
        </p:spPr>
      </p:pic>
      <p:sp>
        <p:nvSpPr>
          <p:cNvPr id="9" name="Título 7">
            <a:extLst>
              <a:ext uri="{FF2B5EF4-FFF2-40B4-BE49-F238E27FC236}">
                <a16:creationId xmlns:a16="http://schemas.microsoft.com/office/drawing/2014/main" id="{0DC485ED-3733-F756-3AF2-36337B66C168}"/>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ROL SOLICITANTE : CONFIRMA O RECHAZA ATENCIÓN</a:t>
            </a:r>
            <a:endParaRPr lang="es-PE" sz="1600" dirty="0"/>
          </a:p>
        </p:txBody>
      </p:sp>
    </p:spTree>
    <p:extLst>
      <p:ext uri="{BB962C8B-B14F-4D97-AF65-F5344CB8AC3E}">
        <p14:creationId xmlns:p14="http://schemas.microsoft.com/office/powerpoint/2010/main" val="3866918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D2746-B527-8E36-93B8-581F8CB11BF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261D207-8DE7-E0BB-3EE1-844B0AFFFC3E}"/>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D05E897-C894-C4EC-FE1A-6BCDB84FD293}"/>
              </a:ext>
            </a:extLst>
          </p:cNvPr>
          <p:cNvPicPr>
            <a:picLocks noChangeAspect="1"/>
          </p:cNvPicPr>
          <p:nvPr/>
        </p:nvPicPr>
        <p:blipFill>
          <a:blip r:embed="rId4"/>
          <a:stretch>
            <a:fillRect/>
          </a:stretch>
        </p:blipFill>
        <p:spPr>
          <a:xfrm>
            <a:off x="324092" y="657225"/>
            <a:ext cx="11634184" cy="6042442"/>
          </a:xfrm>
          <a:prstGeom prst="rect">
            <a:avLst/>
          </a:prstGeom>
          <a:ln>
            <a:solidFill>
              <a:schemeClr val="accent1">
                <a:lumMod val="60000"/>
                <a:lumOff val="40000"/>
              </a:schemeClr>
            </a:solidFill>
          </a:ln>
        </p:spPr>
      </p:pic>
      <p:sp>
        <p:nvSpPr>
          <p:cNvPr id="7" name="Título 7">
            <a:extLst>
              <a:ext uri="{FF2B5EF4-FFF2-40B4-BE49-F238E27FC236}">
                <a16:creationId xmlns:a16="http://schemas.microsoft.com/office/drawing/2014/main" id="{58589E0A-CE5E-FFA8-94AC-1FE3A2B27CB0}"/>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ROL SOLICITANTE : CONFIRMA O RECHAZA ATENCIÓN</a:t>
            </a:r>
            <a:endParaRPr lang="es-PE" sz="1600" dirty="0"/>
          </a:p>
        </p:txBody>
      </p:sp>
    </p:spTree>
    <p:extLst>
      <p:ext uri="{BB962C8B-B14F-4D97-AF65-F5344CB8AC3E}">
        <p14:creationId xmlns:p14="http://schemas.microsoft.com/office/powerpoint/2010/main" val="1013492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8987-1037-F547-9782-4C551BB45523}"/>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38E4E63D-A811-B765-ED16-944FF6D05386}"/>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5597E219-0702-6137-C4DC-A5ECA60908E6}"/>
              </a:ext>
            </a:extLst>
          </p:cNvPr>
          <p:cNvPicPr>
            <a:picLocks noChangeAspect="1"/>
          </p:cNvPicPr>
          <p:nvPr/>
        </p:nvPicPr>
        <p:blipFill>
          <a:blip r:embed="rId4"/>
          <a:stretch>
            <a:fillRect/>
          </a:stretch>
        </p:blipFill>
        <p:spPr>
          <a:xfrm>
            <a:off x="289367" y="520861"/>
            <a:ext cx="11818714" cy="6337139"/>
          </a:xfrm>
          <a:prstGeom prst="rect">
            <a:avLst/>
          </a:prstGeom>
        </p:spPr>
      </p:pic>
      <p:sp>
        <p:nvSpPr>
          <p:cNvPr id="5" name="Rectángulo 4">
            <a:extLst>
              <a:ext uri="{FF2B5EF4-FFF2-40B4-BE49-F238E27FC236}">
                <a16:creationId xmlns:a16="http://schemas.microsoft.com/office/drawing/2014/main" id="{A0621643-3C23-C048-9628-EE2DEA9F4618}"/>
              </a:ext>
            </a:extLst>
          </p:cNvPr>
          <p:cNvSpPr/>
          <p:nvPr/>
        </p:nvSpPr>
        <p:spPr>
          <a:xfrm>
            <a:off x="2063189" y="2060294"/>
            <a:ext cx="9885744" cy="266218"/>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7A299797-0594-52E8-3F0A-5BB7CF8604C2}"/>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ROL SOLICITANTE : CONFIRMA O RECHAZA ATENCIÓN</a:t>
            </a:r>
            <a:endParaRPr lang="es-PE" sz="1600" dirty="0"/>
          </a:p>
        </p:txBody>
      </p:sp>
    </p:spTree>
    <p:extLst>
      <p:ext uri="{BB962C8B-B14F-4D97-AF65-F5344CB8AC3E}">
        <p14:creationId xmlns:p14="http://schemas.microsoft.com/office/powerpoint/2010/main" val="15341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4B92B-3E02-3032-2FBF-0D9909097B0D}"/>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FBC40CB2-194D-0F0A-31C4-91416CD43650}"/>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254375F-053F-D8AE-7F80-2C869A0EFEA4}"/>
              </a:ext>
            </a:extLst>
          </p:cNvPr>
          <p:cNvPicPr>
            <a:picLocks noChangeAspect="1"/>
          </p:cNvPicPr>
          <p:nvPr/>
        </p:nvPicPr>
        <p:blipFill>
          <a:blip r:embed="rId4"/>
          <a:stretch>
            <a:fillRect/>
          </a:stretch>
        </p:blipFill>
        <p:spPr>
          <a:xfrm>
            <a:off x="1857375" y="628650"/>
            <a:ext cx="8477250" cy="5600700"/>
          </a:xfrm>
          <a:prstGeom prst="rect">
            <a:avLst/>
          </a:prstGeom>
          <a:ln>
            <a:solidFill>
              <a:schemeClr val="accent1">
                <a:lumMod val="60000"/>
                <a:lumOff val="40000"/>
              </a:schemeClr>
            </a:solidFill>
          </a:ln>
        </p:spPr>
      </p:pic>
      <p:sp>
        <p:nvSpPr>
          <p:cNvPr id="5" name="Rectángulo 4">
            <a:extLst>
              <a:ext uri="{FF2B5EF4-FFF2-40B4-BE49-F238E27FC236}">
                <a16:creationId xmlns:a16="http://schemas.microsoft.com/office/drawing/2014/main" id="{19274A57-6762-033C-3FA1-FDE2C7B0B829}"/>
              </a:ext>
            </a:extLst>
          </p:cNvPr>
          <p:cNvSpPr/>
          <p:nvPr/>
        </p:nvSpPr>
        <p:spPr>
          <a:xfrm>
            <a:off x="1932008" y="679194"/>
            <a:ext cx="5973501" cy="297275"/>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A21EAAA8-FF84-E2B9-22BE-D8A317B500F5}"/>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NOTIFICACIÓN CORREO </a:t>
            </a:r>
            <a:endParaRPr lang="es-PE" sz="1600" dirty="0"/>
          </a:p>
        </p:txBody>
      </p:sp>
    </p:spTree>
    <p:extLst>
      <p:ext uri="{BB962C8B-B14F-4D97-AF65-F5344CB8AC3E}">
        <p14:creationId xmlns:p14="http://schemas.microsoft.com/office/powerpoint/2010/main" val="88261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35F62-3501-E420-6C9D-F7ADB99694FE}"/>
            </a:ext>
          </a:extLst>
        </p:cNvPr>
        <p:cNvGrpSpPr/>
        <p:nvPr/>
      </p:nvGrpSpPr>
      <p:grpSpPr>
        <a:xfrm>
          <a:off x="0" y="0"/>
          <a:ext cx="0" cy="0"/>
          <a:chOff x="0" y="0"/>
          <a:chExt cx="0" cy="0"/>
        </a:xfrm>
      </p:grpSpPr>
      <p:sp>
        <p:nvSpPr>
          <p:cNvPr id="4" name="Subtítulo 3">
            <a:extLst>
              <a:ext uri="{FF2B5EF4-FFF2-40B4-BE49-F238E27FC236}">
                <a16:creationId xmlns:a16="http://schemas.microsoft.com/office/drawing/2014/main" id="{B53AC9B6-C82F-62C8-C4E2-1E2E58FF075A}"/>
              </a:ext>
            </a:extLst>
          </p:cNvPr>
          <p:cNvSpPr>
            <a:spLocks noGrp="1"/>
          </p:cNvSpPr>
          <p:nvPr>
            <p:ph type="subTitle" idx="4294967295"/>
          </p:nvPr>
        </p:nvSpPr>
        <p:spPr>
          <a:xfrm>
            <a:off x="905775" y="4665827"/>
            <a:ext cx="10981424" cy="415078"/>
          </a:xfrm>
          <a:prstGeom prst="rect">
            <a:avLst/>
          </a:prstGeom>
        </p:spPr>
        <p:txBody>
          <a:bodyPr/>
          <a:lstStyle/>
          <a:p>
            <a:pPr marL="0" indent="0" algn="r">
              <a:buNone/>
            </a:pPr>
            <a:r>
              <a:rPr lang="es-ES" sz="2000" b="1"/>
              <a:t>T</a:t>
            </a:r>
            <a:r>
              <a:rPr lang="es-PE" sz="2000" b="1"/>
              <a:t>I</a:t>
            </a:r>
            <a:endParaRPr lang="es-PE" sz="2000" b="1" dirty="0"/>
          </a:p>
        </p:txBody>
      </p:sp>
      <p:sp>
        <p:nvSpPr>
          <p:cNvPr id="3" name="Título 2">
            <a:extLst>
              <a:ext uri="{FF2B5EF4-FFF2-40B4-BE49-F238E27FC236}">
                <a16:creationId xmlns:a16="http://schemas.microsoft.com/office/drawing/2014/main" id="{610B88A2-5A6B-7B88-8C8C-D6D7AD7C05A1}"/>
              </a:ext>
            </a:extLst>
          </p:cNvPr>
          <p:cNvSpPr>
            <a:spLocks noGrp="1"/>
          </p:cNvSpPr>
          <p:nvPr>
            <p:ph type="title"/>
          </p:nvPr>
        </p:nvSpPr>
        <p:spPr>
          <a:xfrm>
            <a:off x="905774" y="2194099"/>
            <a:ext cx="10981425" cy="1199643"/>
          </a:xfrm>
          <a:prstGeom prst="rect">
            <a:avLst/>
          </a:prstGeom>
        </p:spPr>
        <p:txBody>
          <a:bodyPr/>
          <a:lstStyle/>
          <a:p>
            <a:pPr algn="ctr"/>
            <a:r>
              <a:rPr lang="es-ES" sz="3000" dirty="0"/>
              <a:t>EJEMPLO : REGISTRO DE INCIDENCIA</a:t>
            </a:r>
            <a:endParaRPr lang="es-PE" sz="3000" dirty="0"/>
          </a:p>
        </p:txBody>
      </p:sp>
    </p:spTree>
    <p:extLst>
      <p:ext uri="{BB962C8B-B14F-4D97-AF65-F5344CB8AC3E}">
        <p14:creationId xmlns:p14="http://schemas.microsoft.com/office/powerpoint/2010/main" val="2559246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9BA6-A025-ED0C-2371-19314C6E3D3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BE73F3D-D7DF-C258-32ED-F264E2B129CE}"/>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1554D90C-6186-7D4C-F16E-14D502EBB15A}"/>
              </a:ext>
            </a:extLst>
          </p:cNvPr>
          <p:cNvSpPr>
            <a:spLocks noGrp="1"/>
          </p:cNvSpPr>
          <p:nvPr>
            <p:ph type="title"/>
          </p:nvPr>
        </p:nvSpPr>
        <p:spPr>
          <a:xfrm>
            <a:off x="416689" y="158333"/>
            <a:ext cx="11401063" cy="362528"/>
          </a:xfrm>
        </p:spPr>
        <p:txBody>
          <a:bodyPr/>
          <a:lstStyle/>
          <a:p>
            <a:r>
              <a:rPr lang="es-ES" sz="2000" dirty="0"/>
              <a:t>EJEMPLO DE UN REGISTRO DE INCIDENCIA – ROL SOLICITANTE</a:t>
            </a:r>
            <a:endParaRPr lang="es-PE" sz="2000" dirty="0"/>
          </a:p>
        </p:txBody>
      </p:sp>
      <p:pic>
        <p:nvPicPr>
          <p:cNvPr id="3" name="Imagen 2">
            <a:extLst>
              <a:ext uri="{FF2B5EF4-FFF2-40B4-BE49-F238E27FC236}">
                <a16:creationId xmlns:a16="http://schemas.microsoft.com/office/drawing/2014/main" id="{E4A700D4-2E13-7664-922E-4A65D2B06C9B}"/>
              </a:ext>
            </a:extLst>
          </p:cNvPr>
          <p:cNvPicPr>
            <a:picLocks noChangeAspect="1"/>
          </p:cNvPicPr>
          <p:nvPr/>
        </p:nvPicPr>
        <p:blipFill>
          <a:blip r:embed="rId4"/>
          <a:stretch>
            <a:fillRect/>
          </a:stretch>
        </p:blipFill>
        <p:spPr>
          <a:xfrm>
            <a:off x="416688" y="679196"/>
            <a:ext cx="11546711" cy="6040692"/>
          </a:xfrm>
          <a:prstGeom prst="rect">
            <a:avLst/>
          </a:prstGeom>
        </p:spPr>
      </p:pic>
      <p:sp>
        <p:nvSpPr>
          <p:cNvPr id="6" name="Rectángulo 5">
            <a:extLst>
              <a:ext uri="{FF2B5EF4-FFF2-40B4-BE49-F238E27FC236}">
                <a16:creationId xmlns:a16="http://schemas.microsoft.com/office/drawing/2014/main" id="{C9BC1AD8-8EC4-D95F-2717-33E016377F6D}"/>
              </a:ext>
            </a:extLst>
          </p:cNvPr>
          <p:cNvSpPr/>
          <p:nvPr/>
        </p:nvSpPr>
        <p:spPr>
          <a:xfrm>
            <a:off x="4213185" y="1284784"/>
            <a:ext cx="4155311" cy="64080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1910997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13A4-B19A-0E45-688A-F76E64B6B6F7}"/>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817B79AD-8297-2C69-AEDD-0ADE90753F0E}"/>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984BED32-04FB-CC00-8697-57CBCA707AD2}"/>
              </a:ext>
            </a:extLst>
          </p:cNvPr>
          <p:cNvSpPr>
            <a:spLocks noGrp="1"/>
          </p:cNvSpPr>
          <p:nvPr>
            <p:ph type="title"/>
          </p:nvPr>
        </p:nvSpPr>
        <p:spPr>
          <a:xfrm>
            <a:off x="395468" y="0"/>
            <a:ext cx="11401063" cy="362528"/>
          </a:xfrm>
        </p:spPr>
        <p:txBody>
          <a:bodyPr/>
          <a:lstStyle/>
          <a:p>
            <a:pPr algn="ctr"/>
            <a:r>
              <a:rPr lang="es-ES" sz="2000" dirty="0"/>
              <a:t>PORTAL OSAC – SISTEMA DE ÓRDENES DE SERVICIO</a:t>
            </a:r>
            <a:endParaRPr lang="es-PE" sz="2000" dirty="0"/>
          </a:p>
        </p:txBody>
      </p:sp>
      <p:sp>
        <p:nvSpPr>
          <p:cNvPr id="2" name="CuadroTexto 1">
            <a:extLst>
              <a:ext uri="{FF2B5EF4-FFF2-40B4-BE49-F238E27FC236}">
                <a16:creationId xmlns:a16="http://schemas.microsoft.com/office/drawing/2014/main" id="{3099892B-32F7-B7B3-CAEF-B4342CB87755}"/>
              </a:ext>
            </a:extLst>
          </p:cNvPr>
          <p:cNvSpPr txBox="1"/>
          <p:nvPr/>
        </p:nvSpPr>
        <p:spPr>
          <a:xfrm>
            <a:off x="532436" y="791275"/>
            <a:ext cx="10255632" cy="646331"/>
          </a:xfrm>
          <a:prstGeom prst="rect">
            <a:avLst/>
          </a:prstGeom>
          <a:noFill/>
        </p:spPr>
        <p:txBody>
          <a:bodyPr wrap="square" rtlCol="0">
            <a:spAutoFit/>
          </a:bodyPr>
          <a:lstStyle/>
          <a:p>
            <a:r>
              <a:rPr lang="es-ES" dirty="0"/>
              <a:t> </a:t>
            </a:r>
          </a:p>
          <a:p>
            <a:pPr marL="342900" indent="-342900">
              <a:buAutoNum type="arabicPeriod"/>
            </a:pPr>
            <a:endParaRPr lang="es-PE" dirty="0"/>
          </a:p>
        </p:txBody>
      </p:sp>
      <p:sp>
        <p:nvSpPr>
          <p:cNvPr id="3" name="CuadroTexto 2">
            <a:extLst>
              <a:ext uri="{FF2B5EF4-FFF2-40B4-BE49-F238E27FC236}">
                <a16:creationId xmlns:a16="http://schemas.microsoft.com/office/drawing/2014/main" id="{9FCC79E9-0BEA-9DD9-6E7D-A6A6EF6AD137}"/>
              </a:ext>
            </a:extLst>
          </p:cNvPr>
          <p:cNvSpPr txBox="1"/>
          <p:nvPr/>
        </p:nvSpPr>
        <p:spPr>
          <a:xfrm>
            <a:off x="266218" y="328282"/>
            <a:ext cx="11841863" cy="5735160"/>
          </a:xfrm>
          <a:prstGeom prst="rect">
            <a:avLst/>
          </a:prstGeom>
          <a:noFill/>
        </p:spPr>
        <p:txBody>
          <a:bodyPr wrap="square" rtlCol="0">
            <a:spAutoFit/>
          </a:bodyPr>
          <a:lstStyle/>
          <a:p>
            <a:pPr>
              <a:lnSpc>
                <a:spcPct val="107000"/>
              </a:lnSpc>
              <a:spcAft>
                <a:spcPts val="800"/>
              </a:spcAft>
            </a:pPr>
            <a:r>
              <a:rPr lang="es-ES" sz="1600" b="1" kern="100" dirty="0">
                <a:effectLst/>
                <a:latin typeface="Aptos" panose="020B0004020202020204" pitchFamily="34" charset="0"/>
                <a:ea typeface="Aptos" panose="020B0004020202020204" pitchFamily="34" charset="0"/>
                <a:cs typeface="Times New Roman" panose="02020603050405020304" pitchFamily="18" charset="0"/>
              </a:rPr>
              <a:t>El portal OSAC cuenta con los siguientes roles:</a:t>
            </a: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ES" sz="1600" kern="100" dirty="0">
                <a:effectLst/>
                <a:latin typeface="Aptos" panose="020B0004020202020204" pitchFamily="34" charset="0"/>
                <a:ea typeface="Aptos" panose="020B0004020202020204" pitchFamily="34" charset="0"/>
                <a:cs typeface="Times New Roman" panose="02020603050405020304" pitchFamily="18" charset="0"/>
              </a:rPr>
              <a:t>Rol Solicitante</a:t>
            </a: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ES" sz="1600" kern="100" dirty="0">
                <a:effectLst/>
                <a:latin typeface="Aptos" panose="020B0004020202020204" pitchFamily="34" charset="0"/>
                <a:ea typeface="Aptos" panose="020B0004020202020204" pitchFamily="34" charset="0"/>
                <a:cs typeface="Times New Roman" panose="02020603050405020304" pitchFamily="18" charset="0"/>
              </a:rPr>
              <a:t>Rol Administrador</a:t>
            </a: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ES" sz="1600" kern="100" dirty="0">
                <a:effectLst/>
                <a:latin typeface="Aptos" panose="020B0004020202020204" pitchFamily="34" charset="0"/>
                <a:ea typeface="Aptos" panose="020B0004020202020204" pitchFamily="34" charset="0"/>
                <a:cs typeface="Times New Roman" panose="02020603050405020304" pitchFamily="18" charset="0"/>
              </a:rPr>
              <a:t>Rol Técnico</a:t>
            </a:r>
          </a:p>
          <a:p>
            <a:pPr marL="342900" lvl="0" indent="-342900">
              <a:lnSpc>
                <a:spcPct val="107000"/>
              </a:lnSpc>
              <a:spcAft>
                <a:spcPts val="800"/>
              </a:spcAft>
              <a:buFont typeface="+mj-lt"/>
              <a:buAutoNum type="arabicPeriod"/>
              <a:tabLst>
                <a:tab pos="457200" algn="l"/>
              </a:tabLst>
            </a:pP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s-PE" sz="1600" b="1" kern="100" dirty="0">
                <a:effectLst/>
                <a:latin typeface="Aptos" panose="020B0004020202020204" pitchFamily="34" charset="0"/>
                <a:ea typeface="Aptos" panose="020B0004020202020204" pitchFamily="34" charset="0"/>
                <a:cs typeface="Times New Roman" panose="02020603050405020304" pitchFamily="18" charset="0"/>
              </a:rPr>
              <a:t>Servicio que soporta el portal:</a:t>
            </a: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Orden de servicio: que son las incidencias que reporta el solicitante.</a:t>
            </a:r>
          </a:p>
          <a:p>
            <a:pPr marL="342900" lvl="0" indent="-342900">
              <a:lnSpc>
                <a:spcPct val="107000"/>
              </a:lnSpc>
              <a:spcAft>
                <a:spcPts val="800"/>
              </a:spcAft>
              <a:buFont typeface="+mj-l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Mantenimiento Correctivo:  Es una actividad generada por el técnico, </a:t>
            </a:r>
            <a:r>
              <a:rPr lang="es-PE" sz="1600" kern="100" dirty="0">
                <a:latin typeface="Aptos" panose="020B0004020202020204" pitchFamily="34" charset="0"/>
                <a:ea typeface="Aptos" panose="020B0004020202020204" pitchFamily="34" charset="0"/>
                <a:cs typeface="Times New Roman" panose="02020603050405020304" pitchFamily="18" charset="0"/>
              </a:rPr>
              <a:t>como consecuencia que la orden del </a:t>
            </a:r>
            <a:r>
              <a:rPr lang="es-PE" sz="1600" kern="100" dirty="0">
                <a:effectLst/>
                <a:latin typeface="Aptos" panose="020B0004020202020204" pitchFamily="34" charset="0"/>
                <a:ea typeface="Aptos" panose="020B0004020202020204" pitchFamily="34" charset="0"/>
                <a:cs typeface="Times New Roman" panose="02020603050405020304" pitchFamily="18" charset="0"/>
              </a:rPr>
              <a:t>servicio asignada no fue solucionada.</a:t>
            </a:r>
          </a:p>
          <a:p>
            <a:pPr marL="342900" lvl="0" indent="-342900">
              <a:lnSpc>
                <a:spcPct val="107000"/>
              </a:lnSpc>
              <a:spcAft>
                <a:spcPts val="800"/>
              </a:spcAft>
              <a:buFont typeface="+mj-l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Mantenimiento Preventivo: Es una actividad generada por el Administrador (jefe de operaciones).</a:t>
            </a:r>
          </a:p>
          <a:p>
            <a:pPr marL="342900" lvl="0" indent="-342900">
              <a:lnSpc>
                <a:spcPct val="107000"/>
              </a:lnSpc>
              <a:spcAft>
                <a:spcPts val="800"/>
              </a:spcAft>
              <a:buFont typeface="+mj-lt"/>
              <a:buAutoNum type="arabicPeriod"/>
              <a:tabLst>
                <a:tab pos="457200" algn="l"/>
              </a:tabLst>
            </a:pP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spcAft>
                <a:spcPts val="800"/>
              </a:spcAft>
              <a:tabLst>
                <a:tab pos="457200" algn="l"/>
              </a:tabLst>
            </a:pPr>
            <a:r>
              <a:rPr lang="es-PE" sz="1600" b="1" kern="100" dirty="0">
                <a:latin typeface="Aptos" panose="020B0004020202020204" pitchFamily="34" charset="0"/>
                <a:ea typeface="Aptos" panose="020B0004020202020204" pitchFamily="34" charset="0"/>
                <a:cs typeface="Times New Roman" panose="02020603050405020304" pitchFamily="18" charset="0"/>
              </a:rPr>
              <a:t>Estado de una OS(Orden de servicio)</a:t>
            </a:r>
          </a:p>
          <a:p>
            <a:pPr lvl="0">
              <a:lnSpc>
                <a:spcPct val="107000"/>
              </a:lnSpc>
              <a:spcAft>
                <a:spcPts val="800"/>
              </a:spcAft>
              <a:tabLst>
                <a:tab pos="457200" algn="l"/>
              </a:tabLst>
            </a:pPr>
            <a:endParaRPr lang="es-PE" sz="1600" b="1" kern="100" dirty="0">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Pendiente</a:t>
            </a:r>
          </a:p>
          <a:p>
            <a:pPr marL="342900" lvl="0" indent="-342900">
              <a:lnSpc>
                <a:spcPct val="107000"/>
              </a:lnSpc>
              <a:spcAft>
                <a:spcPts val="800"/>
              </a:spcAft>
              <a:buAutoNum type="arabicPeriod"/>
              <a:tabLst>
                <a:tab pos="457200" algn="l"/>
              </a:tabLst>
            </a:pPr>
            <a:r>
              <a:rPr lang="es-PE" sz="1600" kern="100" dirty="0">
                <a:latin typeface="Aptos" panose="020B0004020202020204" pitchFamily="34" charset="0"/>
                <a:ea typeface="Aptos" panose="020B0004020202020204" pitchFamily="34" charset="0"/>
                <a:cs typeface="Times New Roman" panose="02020603050405020304" pitchFamily="18" charset="0"/>
              </a:rPr>
              <a:t>En proceso</a:t>
            </a:r>
          </a:p>
          <a:p>
            <a:pPr marL="342900" lvl="0" indent="-342900">
              <a:lnSpc>
                <a:spcPct val="107000"/>
              </a:lnSpc>
              <a:spcAft>
                <a:spcPts val="800"/>
              </a:spcAf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Atendiendo</a:t>
            </a:r>
          </a:p>
        </p:txBody>
      </p:sp>
      <p:sp>
        <p:nvSpPr>
          <p:cNvPr id="4" name="CuadroTexto 3">
            <a:extLst>
              <a:ext uri="{FF2B5EF4-FFF2-40B4-BE49-F238E27FC236}">
                <a16:creationId xmlns:a16="http://schemas.microsoft.com/office/drawing/2014/main" id="{1F25F566-91D2-AEFC-563A-00E65CFC6963}"/>
              </a:ext>
            </a:extLst>
          </p:cNvPr>
          <p:cNvSpPr txBox="1"/>
          <p:nvPr/>
        </p:nvSpPr>
        <p:spPr>
          <a:xfrm>
            <a:off x="2769286" y="4886966"/>
            <a:ext cx="2434769" cy="1176476"/>
          </a:xfrm>
          <a:prstGeom prst="rect">
            <a:avLst/>
          </a:prstGeom>
          <a:noFill/>
        </p:spPr>
        <p:txBody>
          <a:bodyPr wrap="none" rtlCol="0">
            <a:spAutoFit/>
          </a:bodyPr>
          <a:lstStyle/>
          <a:p>
            <a:pPr>
              <a:lnSpc>
                <a:spcPct val="107000"/>
              </a:lnSpc>
              <a:spcAft>
                <a:spcPts val="800"/>
              </a:spcAft>
              <a:tabLst>
                <a:tab pos="457200" algn="l"/>
              </a:tabLst>
            </a:pPr>
            <a:r>
              <a:rPr lang="es-PE" sz="1800" kern="100" dirty="0">
                <a:latin typeface="Aptos" panose="020B0004020202020204" pitchFamily="34" charset="0"/>
                <a:ea typeface="Aptos" panose="020B0004020202020204" pitchFamily="34" charset="0"/>
                <a:cs typeface="Times New Roman" panose="02020603050405020304" pitchFamily="18" charset="0"/>
              </a:rPr>
              <a:t>4.   Pruebas</a:t>
            </a:r>
            <a:endParaRPr lang="es-PE" sz="1800" kern="1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spcAft>
                <a:spcPts val="800"/>
              </a:spcAft>
              <a:tabLst>
                <a:tab pos="457200" algn="l"/>
              </a:tabLst>
            </a:pPr>
            <a:r>
              <a:rPr lang="es-PE" sz="1800" kern="100" dirty="0">
                <a:effectLst/>
                <a:latin typeface="Aptos" panose="020B0004020202020204" pitchFamily="34" charset="0"/>
                <a:ea typeface="Aptos" panose="020B0004020202020204" pitchFamily="34" charset="0"/>
                <a:cs typeface="Times New Roman" panose="02020603050405020304" pitchFamily="18" charset="0"/>
              </a:rPr>
              <a:t>5.   Problemas persiste</a:t>
            </a:r>
          </a:p>
          <a:p>
            <a:pPr lvl="0">
              <a:lnSpc>
                <a:spcPct val="107000"/>
              </a:lnSpc>
              <a:spcAft>
                <a:spcPts val="800"/>
              </a:spcAft>
              <a:tabLst>
                <a:tab pos="457200" algn="l"/>
              </a:tabLst>
            </a:pPr>
            <a:r>
              <a:rPr lang="es-PE" sz="1800" kern="100" dirty="0">
                <a:latin typeface="Aptos" panose="020B0004020202020204" pitchFamily="34" charset="0"/>
                <a:ea typeface="Aptos" panose="020B0004020202020204" pitchFamily="34" charset="0"/>
                <a:cs typeface="Times New Roman" panose="02020603050405020304" pitchFamily="18" charset="0"/>
              </a:rPr>
              <a:t>6.   Atendido</a:t>
            </a:r>
          </a:p>
        </p:txBody>
      </p:sp>
      <p:sp>
        <p:nvSpPr>
          <p:cNvPr id="6" name="CuadroTexto 5">
            <a:extLst>
              <a:ext uri="{FF2B5EF4-FFF2-40B4-BE49-F238E27FC236}">
                <a16:creationId xmlns:a16="http://schemas.microsoft.com/office/drawing/2014/main" id="{3C8FA364-4B17-89B7-938F-D3513E3801BA}"/>
              </a:ext>
            </a:extLst>
          </p:cNvPr>
          <p:cNvSpPr txBox="1"/>
          <p:nvPr/>
        </p:nvSpPr>
        <p:spPr>
          <a:xfrm>
            <a:off x="5925833" y="4887671"/>
            <a:ext cx="1912754" cy="1175771"/>
          </a:xfrm>
          <a:prstGeom prst="rect">
            <a:avLst/>
          </a:prstGeom>
          <a:noFill/>
        </p:spPr>
        <p:txBody>
          <a:bodyPr wrap="square" rtlCol="0">
            <a:spAutoFit/>
          </a:bodyPr>
          <a:lstStyle/>
          <a:p>
            <a:pPr>
              <a:lnSpc>
                <a:spcPct val="107000"/>
              </a:lnSpc>
              <a:spcAft>
                <a:spcPts val="800"/>
              </a:spcAft>
              <a:tabLst>
                <a:tab pos="457200" algn="l"/>
              </a:tabLst>
            </a:pPr>
            <a:r>
              <a:rPr lang="es-PE" sz="1800" kern="100" dirty="0">
                <a:effectLst/>
                <a:latin typeface="Aptos" panose="020B0004020202020204" pitchFamily="34" charset="0"/>
                <a:ea typeface="Aptos" panose="020B0004020202020204" pitchFamily="34" charset="0"/>
                <a:cs typeface="Times New Roman" panose="02020603050405020304" pitchFamily="18" charset="0"/>
              </a:rPr>
              <a:t>7.   Cerrado</a:t>
            </a:r>
            <a:endParaRPr lang="es-PE" sz="1800" kern="100" dirty="0">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AutoNum type="arabicPeriod" startAt="8"/>
              <a:tabLst>
                <a:tab pos="457200" algn="l"/>
              </a:tabLst>
            </a:pPr>
            <a:r>
              <a:rPr lang="es-PE" sz="1800" kern="100" dirty="0">
                <a:latin typeface="Aptos" panose="020B0004020202020204" pitchFamily="34" charset="0"/>
                <a:ea typeface="Aptos" panose="020B0004020202020204" pitchFamily="34" charset="0"/>
                <a:cs typeface="Times New Roman" panose="02020603050405020304" pitchFamily="18" charset="0"/>
              </a:rPr>
              <a:t>Rechazado</a:t>
            </a:r>
            <a:endParaRPr lang="es-PE" kern="100" dirty="0">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AutoNum type="arabicPeriod" startAt="8"/>
              <a:tabLst>
                <a:tab pos="457200" algn="l"/>
              </a:tabLst>
            </a:pPr>
            <a:r>
              <a:rPr lang="es-PE" sz="1800" kern="100" dirty="0">
                <a:effectLst/>
                <a:latin typeface="Aptos" panose="020B0004020202020204" pitchFamily="34" charset="0"/>
                <a:ea typeface="Aptos" panose="020B0004020202020204" pitchFamily="34" charset="0"/>
                <a:cs typeface="Times New Roman" panose="02020603050405020304" pitchFamily="18" charset="0"/>
              </a:rPr>
              <a:t>Cancelado</a:t>
            </a:r>
            <a:endParaRPr lang="es-PE" dirty="0"/>
          </a:p>
        </p:txBody>
      </p:sp>
    </p:spTree>
    <p:extLst>
      <p:ext uri="{BB962C8B-B14F-4D97-AF65-F5344CB8AC3E}">
        <p14:creationId xmlns:p14="http://schemas.microsoft.com/office/powerpoint/2010/main" val="3815348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8150-40BC-8C4D-16C6-F5100A7DEFB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316ED27-4C7D-C01E-6F1F-3C488BEC5B5D}"/>
              </a:ext>
            </a:extLst>
          </p:cNvPr>
          <p:cNvPicPr>
            <a:picLocks noChangeAspect="1"/>
          </p:cNvPicPr>
          <p:nvPr/>
        </p:nvPicPr>
        <p:blipFill>
          <a:blip r:embed="rId3"/>
          <a:stretch>
            <a:fillRect/>
          </a:stretch>
        </p:blipFill>
        <p:spPr>
          <a:xfrm>
            <a:off x="10507881" y="-1"/>
            <a:ext cx="1600200" cy="976471"/>
          </a:xfrm>
          <a:prstGeom prst="rect">
            <a:avLst/>
          </a:prstGeom>
        </p:spPr>
      </p:pic>
      <p:sp>
        <p:nvSpPr>
          <p:cNvPr id="6" name="Rectángulo 5">
            <a:extLst>
              <a:ext uri="{FF2B5EF4-FFF2-40B4-BE49-F238E27FC236}">
                <a16:creationId xmlns:a16="http://schemas.microsoft.com/office/drawing/2014/main" id="{60DE89A4-468B-FA25-8537-3F9045FBAABC}"/>
              </a:ext>
            </a:extLst>
          </p:cNvPr>
          <p:cNvSpPr/>
          <p:nvPr/>
        </p:nvSpPr>
        <p:spPr>
          <a:xfrm>
            <a:off x="3912243" y="1296359"/>
            <a:ext cx="4155311" cy="640803"/>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05BFE0D1-D3E9-8540-87B6-B1B41195ACAF}"/>
              </a:ext>
            </a:extLst>
          </p:cNvPr>
          <p:cNvSpPr>
            <a:spLocks noGrp="1"/>
          </p:cNvSpPr>
          <p:nvPr>
            <p:ph type="title"/>
          </p:nvPr>
        </p:nvSpPr>
        <p:spPr>
          <a:xfrm>
            <a:off x="416689" y="158333"/>
            <a:ext cx="11401063" cy="362528"/>
          </a:xfrm>
        </p:spPr>
        <p:txBody>
          <a:bodyPr/>
          <a:lstStyle/>
          <a:p>
            <a:r>
              <a:rPr lang="es-ES" sz="2000" dirty="0"/>
              <a:t>EJEMPLO DE UN REGISTRO DE INCIDENCIA – ROL SOLICITANTE</a:t>
            </a:r>
            <a:endParaRPr lang="es-PE" sz="2000" dirty="0"/>
          </a:p>
        </p:txBody>
      </p:sp>
      <p:pic>
        <p:nvPicPr>
          <p:cNvPr id="4" name="Imagen 3">
            <a:extLst>
              <a:ext uri="{FF2B5EF4-FFF2-40B4-BE49-F238E27FC236}">
                <a16:creationId xmlns:a16="http://schemas.microsoft.com/office/drawing/2014/main" id="{AA548827-376F-9266-E4C3-02D03C0F120C}"/>
              </a:ext>
            </a:extLst>
          </p:cNvPr>
          <p:cNvPicPr>
            <a:picLocks noChangeAspect="1"/>
          </p:cNvPicPr>
          <p:nvPr/>
        </p:nvPicPr>
        <p:blipFill>
          <a:blip r:embed="rId4"/>
          <a:stretch>
            <a:fillRect/>
          </a:stretch>
        </p:blipFill>
        <p:spPr>
          <a:xfrm>
            <a:off x="423862" y="679195"/>
            <a:ext cx="11344275" cy="6040692"/>
          </a:xfrm>
          <a:prstGeom prst="rect">
            <a:avLst/>
          </a:prstGeom>
          <a:ln>
            <a:solidFill>
              <a:schemeClr val="accent1">
                <a:lumMod val="60000"/>
                <a:lumOff val="40000"/>
              </a:schemeClr>
            </a:solidFill>
          </a:ln>
        </p:spPr>
      </p:pic>
      <p:sp>
        <p:nvSpPr>
          <p:cNvPr id="5" name="Flecha: a la derecha 4">
            <a:extLst>
              <a:ext uri="{FF2B5EF4-FFF2-40B4-BE49-F238E27FC236}">
                <a16:creationId xmlns:a16="http://schemas.microsoft.com/office/drawing/2014/main" id="{7FAC103A-8545-909B-A6E8-F16230214EB7}"/>
              </a:ext>
            </a:extLst>
          </p:cNvPr>
          <p:cNvSpPr/>
          <p:nvPr/>
        </p:nvSpPr>
        <p:spPr>
          <a:xfrm>
            <a:off x="5717894" y="1616760"/>
            <a:ext cx="1145893" cy="451413"/>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650421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9FD74-6B71-AE5E-FA3B-5A114E4D4E4A}"/>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DBEAF02-10F1-8363-AE40-C72DD26EF08A}"/>
              </a:ext>
            </a:extLst>
          </p:cNvPr>
          <p:cNvPicPr>
            <a:picLocks noChangeAspect="1"/>
          </p:cNvPicPr>
          <p:nvPr/>
        </p:nvPicPr>
        <p:blipFill>
          <a:blip r:embed="rId3"/>
          <a:stretch>
            <a:fillRect/>
          </a:stretch>
        </p:blipFill>
        <p:spPr>
          <a:xfrm>
            <a:off x="10507881" y="-1"/>
            <a:ext cx="1600200" cy="976471"/>
          </a:xfrm>
          <a:prstGeom prst="rect">
            <a:avLst/>
          </a:prstGeom>
        </p:spPr>
      </p:pic>
      <p:sp>
        <p:nvSpPr>
          <p:cNvPr id="9" name="Título 7">
            <a:extLst>
              <a:ext uri="{FF2B5EF4-FFF2-40B4-BE49-F238E27FC236}">
                <a16:creationId xmlns:a16="http://schemas.microsoft.com/office/drawing/2014/main" id="{E89629EA-D1B4-B99F-89F2-E3F2DDB7575A}"/>
              </a:ext>
            </a:extLst>
          </p:cNvPr>
          <p:cNvSpPr>
            <a:spLocks noGrp="1"/>
          </p:cNvSpPr>
          <p:nvPr>
            <p:ph type="title"/>
          </p:nvPr>
        </p:nvSpPr>
        <p:spPr>
          <a:xfrm>
            <a:off x="416689" y="158333"/>
            <a:ext cx="11401063" cy="362528"/>
          </a:xfrm>
        </p:spPr>
        <p:txBody>
          <a:bodyPr/>
          <a:lstStyle/>
          <a:p>
            <a:r>
              <a:rPr lang="es-ES" sz="2000" dirty="0"/>
              <a:t>EJEMPLO DE UN REGISTRO DE INCIDENCIA – ROL SOLICITANTE</a:t>
            </a:r>
            <a:endParaRPr lang="es-PE" sz="2000" dirty="0"/>
          </a:p>
        </p:txBody>
      </p:sp>
      <p:pic>
        <p:nvPicPr>
          <p:cNvPr id="3" name="Imagen 2">
            <a:extLst>
              <a:ext uri="{FF2B5EF4-FFF2-40B4-BE49-F238E27FC236}">
                <a16:creationId xmlns:a16="http://schemas.microsoft.com/office/drawing/2014/main" id="{8D9CE6D3-2310-6DE4-1D56-5D92965DCC97}"/>
              </a:ext>
            </a:extLst>
          </p:cNvPr>
          <p:cNvPicPr>
            <a:picLocks noChangeAspect="1"/>
          </p:cNvPicPr>
          <p:nvPr/>
        </p:nvPicPr>
        <p:blipFill>
          <a:blip r:embed="rId4"/>
          <a:stretch>
            <a:fillRect/>
          </a:stretch>
        </p:blipFill>
        <p:spPr>
          <a:xfrm>
            <a:off x="300943" y="679195"/>
            <a:ext cx="11667280" cy="6020472"/>
          </a:xfrm>
          <a:prstGeom prst="rect">
            <a:avLst/>
          </a:prstGeom>
        </p:spPr>
      </p:pic>
      <p:sp>
        <p:nvSpPr>
          <p:cNvPr id="6" name="Rectángulo 5">
            <a:extLst>
              <a:ext uri="{FF2B5EF4-FFF2-40B4-BE49-F238E27FC236}">
                <a16:creationId xmlns:a16="http://schemas.microsoft.com/office/drawing/2014/main" id="{E216EB6C-0C15-89B4-78BE-8527A3D4DB15}"/>
              </a:ext>
            </a:extLst>
          </p:cNvPr>
          <p:cNvSpPr/>
          <p:nvPr/>
        </p:nvSpPr>
        <p:spPr>
          <a:xfrm>
            <a:off x="2199190" y="2037144"/>
            <a:ext cx="9618562" cy="25464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225847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E2AA-8F28-A022-433C-8D821887441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AEE8598-239A-458B-81E1-19E0E8B755E7}"/>
              </a:ext>
            </a:extLst>
          </p:cNvPr>
          <p:cNvPicPr>
            <a:picLocks noChangeAspect="1"/>
          </p:cNvPicPr>
          <p:nvPr/>
        </p:nvPicPr>
        <p:blipFill>
          <a:blip r:embed="rId3"/>
          <a:stretch>
            <a:fillRect/>
          </a:stretch>
        </p:blipFill>
        <p:spPr>
          <a:xfrm>
            <a:off x="10507881" y="-1"/>
            <a:ext cx="1600200" cy="976471"/>
          </a:xfrm>
          <a:prstGeom prst="rect">
            <a:avLst/>
          </a:prstGeom>
        </p:spPr>
      </p:pic>
      <p:sp>
        <p:nvSpPr>
          <p:cNvPr id="9" name="Título 7">
            <a:extLst>
              <a:ext uri="{FF2B5EF4-FFF2-40B4-BE49-F238E27FC236}">
                <a16:creationId xmlns:a16="http://schemas.microsoft.com/office/drawing/2014/main" id="{BA3A1CCE-EFC2-E989-07E9-6F2DFD5A49F4}"/>
              </a:ext>
            </a:extLst>
          </p:cNvPr>
          <p:cNvSpPr>
            <a:spLocks noGrp="1"/>
          </p:cNvSpPr>
          <p:nvPr>
            <p:ph type="title"/>
          </p:nvPr>
        </p:nvSpPr>
        <p:spPr>
          <a:xfrm>
            <a:off x="416689" y="158333"/>
            <a:ext cx="11401063" cy="362528"/>
          </a:xfrm>
        </p:spPr>
        <p:txBody>
          <a:bodyPr/>
          <a:lstStyle/>
          <a:p>
            <a:r>
              <a:rPr lang="es-ES" sz="2000" dirty="0"/>
              <a:t>EJEMPLO DE UN REGISTRO DE INCIDENCIA – NOTIFICACIÓN CORREO </a:t>
            </a:r>
            <a:endParaRPr lang="es-PE" sz="2000" dirty="0"/>
          </a:p>
        </p:txBody>
      </p:sp>
      <p:pic>
        <p:nvPicPr>
          <p:cNvPr id="3" name="Imagen 2">
            <a:extLst>
              <a:ext uri="{FF2B5EF4-FFF2-40B4-BE49-F238E27FC236}">
                <a16:creationId xmlns:a16="http://schemas.microsoft.com/office/drawing/2014/main" id="{0D6F242A-CF62-13D0-04AD-C9398858BB06}"/>
              </a:ext>
            </a:extLst>
          </p:cNvPr>
          <p:cNvPicPr>
            <a:picLocks noChangeAspect="1"/>
          </p:cNvPicPr>
          <p:nvPr/>
        </p:nvPicPr>
        <p:blipFill>
          <a:blip r:embed="rId4"/>
          <a:stretch>
            <a:fillRect/>
          </a:stretch>
        </p:blipFill>
        <p:spPr>
          <a:xfrm>
            <a:off x="1847850" y="679195"/>
            <a:ext cx="8496300" cy="5752719"/>
          </a:xfrm>
          <a:prstGeom prst="rect">
            <a:avLst/>
          </a:prstGeom>
          <a:ln>
            <a:solidFill>
              <a:schemeClr val="accent1"/>
            </a:solidFill>
          </a:ln>
        </p:spPr>
      </p:pic>
    </p:spTree>
    <p:extLst>
      <p:ext uri="{BB962C8B-B14F-4D97-AF65-F5344CB8AC3E}">
        <p14:creationId xmlns:p14="http://schemas.microsoft.com/office/powerpoint/2010/main" val="3784535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B26B-66A0-D6CC-4E93-F1DC4D9948B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FB54AC2C-B319-771F-EA54-18D8801C008C}"/>
              </a:ext>
            </a:extLst>
          </p:cNvPr>
          <p:cNvPicPr>
            <a:picLocks noChangeAspect="1"/>
          </p:cNvPicPr>
          <p:nvPr/>
        </p:nvPicPr>
        <p:blipFill>
          <a:blip r:embed="rId3"/>
          <a:stretch>
            <a:fillRect/>
          </a:stretch>
        </p:blipFill>
        <p:spPr>
          <a:xfrm>
            <a:off x="10507881" y="-1"/>
            <a:ext cx="1600200" cy="976471"/>
          </a:xfrm>
          <a:prstGeom prst="rect">
            <a:avLst/>
          </a:prstGeom>
        </p:spPr>
      </p:pic>
      <p:sp>
        <p:nvSpPr>
          <p:cNvPr id="10" name="Título 7">
            <a:extLst>
              <a:ext uri="{FF2B5EF4-FFF2-40B4-BE49-F238E27FC236}">
                <a16:creationId xmlns:a16="http://schemas.microsoft.com/office/drawing/2014/main" id="{BB6794C2-B3F9-2ADC-AE9E-0D443BF009CA}"/>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3" name="Imagen 2">
            <a:extLst>
              <a:ext uri="{FF2B5EF4-FFF2-40B4-BE49-F238E27FC236}">
                <a16:creationId xmlns:a16="http://schemas.microsoft.com/office/drawing/2014/main" id="{A699112A-D08F-641C-34CE-9D020675C6D6}"/>
              </a:ext>
            </a:extLst>
          </p:cNvPr>
          <p:cNvPicPr>
            <a:picLocks noChangeAspect="1"/>
          </p:cNvPicPr>
          <p:nvPr/>
        </p:nvPicPr>
        <p:blipFill>
          <a:blip r:embed="rId4"/>
          <a:stretch>
            <a:fillRect/>
          </a:stretch>
        </p:blipFill>
        <p:spPr>
          <a:xfrm>
            <a:off x="457200" y="719137"/>
            <a:ext cx="11277600" cy="5419725"/>
          </a:xfrm>
          <a:prstGeom prst="rect">
            <a:avLst/>
          </a:prstGeom>
        </p:spPr>
      </p:pic>
    </p:spTree>
    <p:extLst>
      <p:ext uri="{BB962C8B-B14F-4D97-AF65-F5344CB8AC3E}">
        <p14:creationId xmlns:p14="http://schemas.microsoft.com/office/powerpoint/2010/main" val="3858649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98BC7-6BDF-A7FD-B144-A3A9EED7F6D4}"/>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7F5C0FE-1843-5A56-6A61-B7A1E7CED8FB}"/>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E09A84FA-B977-DF06-F951-E5BEA541B487}"/>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4" name="Imagen 3">
            <a:extLst>
              <a:ext uri="{FF2B5EF4-FFF2-40B4-BE49-F238E27FC236}">
                <a16:creationId xmlns:a16="http://schemas.microsoft.com/office/drawing/2014/main" id="{692A3F02-57DB-7F67-27DF-2F3A825209EE}"/>
              </a:ext>
            </a:extLst>
          </p:cNvPr>
          <p:cNvPicPr>
            <a:picLocks noChangeAspect="1"/>
          </p:cNvPicPr>
          <p:nvPr/>
        </p:nvPicPr>
        <p:blipFill>
          <a:blip r:embed="rId4"/>
          <a:stretch>
            <a:fillRect/>
          </a:stretch>
        </p:blipFill>
        <p:spPr>
          <a:xfrm>
            <a:off x="457200" y="528637"/>
            <a:ext cx="11277600" cy="5800725"/>
          </a:xfrm>
          <a:prstGeom prst="rect">
            <a:avLst/>
          </a:prstGeom>
        </p:spPr>
      </p:pic>
    </p:spTree>
    <p:extLst>
      <p:ext uri="{BB962C8B-B14F-4D97-AF65-F5344CB8AC3E}">
        <p14:creationId xmlns:p14="http://schemas.microsoft.com/office/powerpoint/2010/main" val="3212882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B691D-F8E7-A666-650F-00E8DEA689A7}"/>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D9D8DEE-0B30-717F-A0BE-21D95D8D253B}"/>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DFAD105C-630B-1221-9968-15B3E3A9D330}"/>
              </a:ext>
            </a:extLst>
          </p:cNvPr>
          <p:cNvPicPr>
            <a:picLocks noChangeAspect="1"/>
          </p:cNvPicPr>
          <p:nvPr/>
        </p:nvPicPr>
        <p:blipFill>
          <a:blip r:embed="rId4"/>
          <a:stretch>
            <a:fillRect/>
          </a:stretch>
        </p:blipFill>
        <p:spPr>
          <a:xfrm>
            <a:off x="328612" y="520860"/>
            <a:ext cx="11697484" cy="6178807"/>
          </a:xfrm>
          <a:prstGeom prst="rect">
            <a:avLst/>
          </a:prstGeom>
        </p:spPr>
      </p:pic>
      <p:sp>
        <p:nvSpPr>
          <p:cNvPr id="5" name="Título 7">
            <a:extLst>
              <a:ext uri="{FF2B5EF4-FFF2-40B4-BE49-F238E27FC236}">
                <a16:creationId xmlns:a16="http://schemas.microsoft.com/office/drawing/2014/main" id="{06DF4E17-3045-DF9C-29B5-50B1C0D131EB}"/>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spTree>
    <p:extLst>
      <p:ext uri="{BB962C8B-B14F-4D97-AF65-F5344CB8AC3E}">
        <p14:creationId xmlns:p14="http://schemas.microsoft.com/office/powerpoint/2010/main" val="1915334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802A-AA78-1F83-1124-34F5671FAA67}"/>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74943E1-F293-144B-8973-6C6F7076E4DA}"/>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D8F6B2AF-7C8D-D8F2-C4F5-225CC3D9486B}"/>
              </a:ext>
            </a:extLst>
          </p:cNvPr>
          <p:cNvPicPr>
            <a:picLocks noChangeAspect="1"/>
          </p:cNvPicPr>
          <p:nvPr/>
        </p:nvPicPr>
        <p:blipFill>
          <a:blip r:embed="rId4"/>
          <a:stretch>
            <a:fillRect/>
          </a:stretch>
        </p:blipFill>
        <p:spPr>
          <a:xfrm>
            <a:off x="266218" y="520860"/>
            <a:ext cx="11702005" cy="6178807"/>
          </a:xfrm>
          <a:prstGeom prst="rect">
            <a:avLst/>
          </a:prstGeom>
          <a:ln>
            <a:solidFill>
              <a:schemeClr val="accent1">
                <a:lumMod val="60000"/>
                <a:lumOff val="40000"/>
              </a:schemeClr>
            </a:solidFill>
          </a:ln>
        </p:spPr>
      </p:pic>
      <p:sp>
        <p:nvSpPr>
          <p:cNvPr id="7" name="Título 7">
            <a:extLst>
              <a:ext uri="{FF2B5EF4-FFF2-40B4-BE49-F238E27FC236}">
                <a16:creationId xmlns:a16="http://schemas.microsoft.com/office/drawing/2014/main" id="{84E0A6FE-F63B-A6C1-92C5-A18ACB26A739}"/>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spTree>
    <p:extLst>
      <p:ext uri="{BB962C8B-B14F-4D97-AF65-F5344CB8AC3E}">
        <p14:creationId xmlns:p14="http://schemas.microsoft.com/office/powerpoint/2010/main" val="1503385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014A0-4832-0BA3-3809-7DD506F3820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84A65495-5495-7B6A-6A72-1C65D219D642}"/>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A9F9B1A1-33DF-1778-D5E9-9DA1D470EB64}"/>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4" name="Imagen 3">
            <a:extLst>
              <a:ext uri="{FF2B5EF4-FFF2-40B4-BE49-F238E27FC236}">
                <a16:creationId xmlns:a16="http://schemas.microsoft.com/office/drawing/2014/main" id="{ECBF2C71-47C3-2CDD-D95B-AC0C514E54A5}"/>
              </a:ext>
            </a:extLst>
          </p:cNvPr>
          <p:cNvPicPr>
            <a:picLocks noChangeAspect="1"/>
          </p:cNvPicPr>
          <p:nvPr/>
        </p:nvPicPr>
        <p:blipFill>
          <a:blip r:embed="rId4"/>
          <a:stretch>
            <a:fillRect/>
          </a:stretch>
        </p:blipFill>
        <p:spPr>
          <a:xfrm>
            <a:off x="324091" y="520862"/>
            <a:ext cx="11667281" cy="6051388"/>
          </a:xfrm>
          <a:prstGeom prst="rect">
            <a:avLst/>
          </a:prstGeom>
          <a:ln>
            <a:solidFill>
              <a:schemeClr val="accent1"/>
            </a:solidFill>
          </a:ln>
        </p:spPr>
      </p:pic>
    </p:spTree>
    <p:extLst>
      <p:ext uri="{BB962C8B-B14F-4D97-AF65-F5344CB8AC3E}">
        <p14:creationId xmlns:p14="http://schemas.microsoft.com/office/powerpoint/2010/main" val="3042824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243C1-502F-48C8-C37F-A87056E4C7C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AD53AF4-7C3A-C5EA-E184-4672FF207A4D}"/>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A9A2C23E-2A80-074C-B309-65A4EB423383}"/>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3" name="Imagen 2">
            <a:extLst>
              <a:ext uri="{FF2B5EF4-FFF2-40B4-BE49-F238E27FC236}">
                <a16:creationId xmlns:a16="http://schemas.microsoft.com/office/drawing/2014/main" id="{96FA4CDB-86CF-D81C-2550-6EAF3779DA51}"/>
              </a:ext>
            </a:extLst>
          </p:cNvPr>
          <p:cNvPicPr>
            <a:picLocks noChangeAspect="1"/>
          </p:cNvPicPr>
          <p:nvPr/>
        </p:nvPicPr>
        <p:blipFill>
          <a:blip r:embed="rId4"/>
          <a:stretch>
            <a:fillRect/>
          </a:stretch>
        </p:blipFill>
        <p:spPr>
          <a:xfrm>
            <a:off x="385762" y="638175"/>
            <a:ext cx="11420475" cy="5581650"/>
          </a:xfrm>
          <a:prstGeom prst="rect">
            <a:avLst/>
          </a:prstGeom>
        </p:spPr>
      </p:pic>
    </p:spTree>
    <p:extLst>
      <p:ext uri="{BB962C8B-B14F-4D97-AF65-F5344CB8AC3E}">
        <p14:creationId xmlns:p14="http://schemas.microsoft.com/office/powerpoint/2010/main" val="3733778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F291-3550-9941-C406-FF3D2AAA3C6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39C9A21-CAFB-E1E2-C2ED-160635A8B1F9}"/>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BECEA186-A573-01E4-DD8D-2CF2FDBCA47B}"/>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4" name="Imagen 3">
            <a:extLst>
              <a:ext uri="{FF2B5EF4-FFF2-40B4-BE49-F238E27FC236}">
                <a16:creationId xmlns:a16="http://schemas.microsoft.com/office/drawing/2014/main" id="{CDB67976-513A-D0A2-27E8-D366F7D24D4D}"/>
              </a:ext>
            </a:extLst>
          </p:cNvPr>
          <p:cNvPicPr>
            <a:picLocks noChangeAspect="1"/>
          </p:cNvPicPr>
          <p:nvPr/>
        </p:nvPicPr>
        <p:blipFill>
          <a:blip r:embed="rId4"/>
          <a:stretch>
            <a:fillRect/>
          </a:stretch>
        </p:blipFill>
        <p:spPr>
          <a:xfrm>
            <a:off x="416689" y="679194"/>
            <a:ext cx="11586258" cy="5791053"/>
          </a:xfrm>
          <a:prstGeom prst="rect">
            <a:avLst/>
          </a:prstGeom>
        </p:spPr>
      </p:pic>
      <p:sp>
        <p:nvSpPr>
          <p:cNvPr id="5" name="Rectángulo 4">
            <a:extLst>
              <a:ext uri="{FF2B5EF4-FFF2-40B4-BE49-F238E27FC236}">
                <a16:creationId xmlns:a16="http://schemas.microsoft.com/office/drawing/2014/main" id="{1E31F911-2B16-5093-FAF0-5AA64D87298C}"/>
              </a:ext>
            </a:extLst>
          </p:cNvPr>
          <p:cNvSpPr/>
          <p:nvPr/>
        </p:nvSpPr>
        <p:spPr>
          <a:xfrm>
            <a:off x="2419114" y="4618297"/>
            <a:ext cx="9097701" cy="335666"/>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15288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9F1D9-DE56-39AA-D8F0-E3FB6280BF1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5624066-C636-2499-810F-CC469873C79C}"/>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14DDF6BB-A3E1-3288-37B7-576745C3752D}"/>
              </a:ext>
            </a:extLst>
          </p:cNvPr>
          <p:cNvSpPr>
            <a:spLocks noGrp="1"/>
          </p:cNvSpPr>
          <p:nvPr>
            <p:ph type="title"/>
          </p:nvPr>
        </p:nvSpPr>
        <p:spPr>
          <a:xfrm>
            <a:off x="416689" y="158333"/>
            <a:ext cx="11401063" cy="362528"/>
          </a:xfrm>
        </p:spPr>
        <p:txBody>
          <a:bodyPr/>
          <a:lstStyle/>
          <a:p>
            <a:pPr algn="ctr"/>
            <a:r>
              <a:rPr lang="es-ES" sz="2500" dirty="0"/>
              <a:t>OBSERVACIONES</a:t>
            </a:r>
            <a:endParaRPr lang="es-PE" sz="2500" dirty="0"/>
          </a:p>
        </p:txBody>
      </p:sp>
      <p:sp>
        <p:nvSpPr>
          <p:cNvPr id="2" name="CuadroTexto 1">
            <a:extLst>
              <a:ext uri="{FF2B5EF4-FFF2-40B4-BE49-F238E27FC236}">
                <a16:creationId xmlns:a16="http://schemas.microsoft.com/office/drawing/2014/main" id="{9C3EA406-E4FF-1822-D4D3-AD91CE1E84ED}"/>
              </a:ext>
            </a:extLst>
          </p:cNvPr>
          <p:cNvSpPr txBox="1"/>
          <p:nvPr/>
        </p:nvSpPr>
        <p:spPr>
          <a:xfrm>
            <a:off x="332065" y="679195"/>
            <a:ext cx="11570310" cy="4524315"/>
          </a:xfrm>
          <a:prstGeom prst="rect">
            <a:avLst/>
          </a:prstGeom>
          <a:noFill/>
        </p:spPr>
        <p:txBody>
          <a:bodyPr wrap="square" rtlCol="0">
            <a:spAutoFit/>
          </a:bodyPr>
          <a:lstStyle/>
          <a:p>
            <a:pPr marL="342900" indent="-342900">
              <a:buFont typeface="+mj-lt"/>
              <a:buAutoNum type="arabicPeriod"/>
            </a:pPr>
            <a:r>
              <a:rPr lang="es-ES" sz="1600" dirty="0">
                <a:latin typeface="Aptos" panose="020B0004020202020204" pitchFamily="34" charset="0"/>
              </a:rPr>
              <a:t>La plataforma está implementada para las incidencias que reportan los usuarios ejemplo problemas con su PC, teclado, impresora, etc.</a:t>
            </a:r>
          </a:p>
          <a:p>
            <a:pPr marL="342900" indent="-342900">
              <a:buFont typeface="+mj-lt"/>
              <a:buAutoNum type="arabicPeriod"/>
            </a:pPr>
            <a:endParaRPr lang="es-ES" sz="1600" dirty="0">
              <a:latin typeface="Aptos" panose="020B0004020202020204" pitchFamily="34" charset="0"/>
            </a:endParaRPr>
          </a:p>
          <a:p>
            <a:pPr marL="342900" indent="-342900">
              <a:buFont typeface="+mj-lt"/>
              <a:buAutoNum type="arabicPeriod"/>
            </a:pPr>
            <a:r>
              <a:rPr lang="es-ES" sz="1600" dirty="0">
                <a:latin typeface="Aptos" panose="020B0004020202020204" pitchFamily="34" charset="0"/>
              </a:rPr>
              <a:t>La plataforma también soporta realizar tareas(actividades) preventivas y/o correctivas.</a:t>
            </a:r>
          </a:p>
          <a:p>
            <a:pPr marL="342900" indent="-342900">
              <a:buFont typeface="+mj-lt"/>
              <a:buAutoNum type="arabicPeriod"/>
            </a:pPr>
            <a:endParaRPr lang="es-ES" sz="1600" dirty="0">
              <a:latin typeface="Aptos" panose="020B0004020202020204" pitchFamily="34" charset="0"/>
            </a:endParaRPr>
          </a:p>
          <a:p>
            <a:pPr marL="342900" indent="-342900">
              <a:buFont typeface="+mj-lt"/>
              <a:buAutoNum type="arabicPeriod"/>
            </a:pPr>
            <a:r>
              <a:rPr lang="es-ES" sz="1600" b="1" dirty="0">
                <a:latin typeface="Aptos" panose="020B0004020202020204" pitchFamily="34" charset="0"/>
              </a:rPr>
              <a:t>La plataforma OSAC, no considera un flujo de aprobaciones de las solicitudes registros realizados como requerimientos, lo que originaría todo lo que se registra en el sistema se entienda como pendiente de atención.</a:t>
            </a:r>
          </a:p>
          <a:p>
            <a:pPr marL="342900" indent="-342900">
              <a:buFont typeface="+mj-lt"/>
              <a:buAutoNum type="arabicPeriod"/>
            </a:pPr>
            <a:endParaRPr lang="es-ES" sz="1600" b="1" dirty="0">
              <a:latin typeface="Aptos" panose="020B0004020202020204" pitchFamily="34" charset="0"/>
            </a:endParaRPr>
          </a:p>
          <a:p>
            <a:pPr marL="342900" indent="-342900">
              <a:buFont typeface="+mj-lt"/>
              <a:buAutoNum type="arabicPeriod"/>
            </a:pPr>
            <a:r>
              <a:rPr lang="es-ES" sz="1600" dirty="0">
                <a:latin typeface="Aptos" panose="020B0004020202020204" pitchFamily="34" charset="0"/>
              </a:rPr>
              <a:t>Se sugiere como primer entregable que el usuario adjunte la ficha física con las firmas de su jefatura y gerencia central .</a:t>
            </a:r>
          </a:p>
          <a:p>
            <a:endParaRPr lang="es-ES" sz="1600" dirty="0">
              <a:latin typeface="Aptos" panose="020B0004020202020204" pitchFamily="34" charset="0"/>
            </a:endParaRPr>
          </a:p>
          <a:p>
            <a:r>
              <a:rPr lang="es-ES" sz="1600" dirty="0">
                <a:latin typeface="Aptos" panose="020B0004020202020204" pitchFamily="34" charset="0"/>
              </a:rPr>
              <a:t>5.    Se realizaron las pruebas con siguientes escenarios : </a:t>
            </a:r>
          </a:p>
          <a:p>
            <a:r>
              <a:rPr lang="es-ES" sz="1600" dirty="0">
                <a:latin typeface="Aptos" panose="020B0004020202020204" pitchFamily="34" charset="0"/>
              </a:rPr>
              <a:t>        5.1 Requerimiento de Hardware: el usuario que sea asignado para está tarea debe tener el </a:t>
            </a:r>
            <a:r>
              <a:rPr lang="es-ES" sz="1600" b="1" dirty="0">
                <a:latin typeface="Aptos" panose="020B0004020202020204" pitchFamily="34" charset="0"/>
              </a:rPr>
              <a:t>“rol de técnico”</a:t>
            </a:r>
          </a:p>
          <a:p>
            <a:r>
              <a:rPr lang="es-ES" sz="1600" dirty="0">
                <a:latin typeface="Aptos" panose="020B0004020202020204" pitchFamily="34" charset="0"/>
              </a:rPr>
              <a:t>        5.2 Requerimiento de Traslado de PC :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5.3 Requerimiento de Usuario de Red :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5.4 Requerimiento de Acceso a Carpeta :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5.5 Requerimiento de Acceso VPN: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5.6 Requerimiento de Instalación Software :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5.7 Requerimiento de Acceso Páginas Web : el usuario que sea asignado para está tarea debe tener el </a:t>
            </a:r>
            <a:r>
              <a:rPr lang="es-ES" sz="1600" b="1" dirty="0">
                <a:latin typeface="Aptos" panose="020B0004020202020204" pitchFamily="34" charset="0"/>
              </a:rPr>
              <a:t>“rol de técnico”</a:t>
            </a:r>
          </a:p>
        </p:txBody>
      </p:sp>
    </p:spTree>
    <p:extLst>
      <p:ext uri="{BB962C8B-B14F-4D97-AF65-F5344CB8AC3E}">
        <p14:creationId xmlns:p14="http://schemas.microsoft.com/office/powerpoint/2010/main" val="1925112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4A8BB-62E5-1003-16CC-F42EFB2CABE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F54D470-5595-3280-A83A-8962CF9EF11D}"/>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6C518EF0-7EFE-FD68-8BF1-87D5144ADB7D}"/>
              </a:ext>
            </a:extLst>
          </p:cNvPr>
          <p:cNvSpPr>
            <a:spLocks noGrp="1"/>
          </p:cNvSpPr>
          <p:nvPr>
            <p:ph type="title"/>
          </p:nvPr>
        </p:nvSpPr>
        <p:spPr>
          <a:xfrm>
            <a:off x="416689" y="158333"/>
            <a:ext cx="11401063" cy="362528"/>
          </a:xfrm>
        </p:spPr>
        <p:txBody>
          <a:bodyPr/>
          <a:lstStyle/>
          <a:p>
            <a:r>
              <a:rPr lang="es-ES" sz="2000" dirty="0"/>
              <a:t>EJEMPLO DE UN REGISTRO DE INCIDENCIA – NOTIFICACIÓN CORREO - TÉCNICO</a:t>
            </a:r>
            <a:endParaRPr lang="es-PE" sz="2000" dirty="0"/>
          </a:p>
        </p:txBody>
      </p:sp>
      <p:pic>
        <p:nvPicPr>
          <p:cNvPr id="3" name="Imagen 2">
            <a:extLst>
              <a:ext uri="{FF2B5EF4-FFF2-40B4-BE49-F238E27FC236}">
                <a16:creationId xmlns:a16="http://schemas.microsoft.com/office/drawing/2014/main" id="{FAFD8916-C819-7698-3BE8-86829D555BBB}"/>
              </a:ext>
            </a:extLst>
          </p:cNvPr>
          <p:cNvPicPr>
            <a:picLocks noChangeAspect="1"/>
          </p:cNvPicPr>
          <p:nvPr/>
        </p:nvPicPr>
        <p:blipFill>
          <a:blip r:embed="rId4"/>
          <a:stretch>
            <a:fillRect/>
          </a:stretch>
        </p:blipFill>
        <p:spPr>
          <a:xfrm>
            <a:off x="2338387" y="775504"/>
            <a:ext cx="7515225" cy="5582433"/>
          </a:xfrm>
          <a:prstGeom prst="rect">
            <a:avLst/>
          </a:prstGeom>
          <a:ln>
            <a:solidFill>
              <a:schemeClr val="accent1">
                <a:lumMod val="75000"/>
              </a:schemeClr>
            </a:solidFill>
          </a:ln>
        </p:spPr>
      </p:pic>
      <p:sp>
        <p:nvSpPr>
          <p:cNvPr id="5" name="Rectángulo 4">
            <a:extLst>
              <a:ext uri="{FF2B5EF4-FFF2-40B4-BE49-F238E27FC236}">
                <a16:creationId xmlns:a16="http://schemas.microsoft.com/office/drawing/2014/main" id="{5BB94BF7-A5DF-F167-18D0-D7FC5C8EC611}"/>
              </a:ext>
            </a:extLst>
          </p:cNvPr>
          <p:cNvSpPr/>
          <p:nvPr/>
        </p:nvSpPr>
        <p:spPr>
          <a:xfrm>
            <a:off x="2373112" y="814426"/>
            <a:ext cx="7303324" cy="208344"/>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2262637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59A36-500D-1646-2C0B-CA30D34227A3}"/>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D57BD8C-4440-6836-DB39-410478B2B468}"/>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5E5177DD-099B-9C07-5BF7-D78F5AE31FF9}"/>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pic>
        <p:nvPicPr>
          <p:cNvPr id="4" name="Imagen 3">
            <a:extLst>
              <a:ext uri="{FF2B5EF4-FFF2-40B4-BE49-F238E27FC236}">
                <a16:creationId xmlns:a16="http://schemas.microsoft.com/office/drawing/2014/main" id="{2602B1C6-A24B-A76D-7DF8-4343EAB7C505}"/>
              </a:ext>
            </a:extLst>
          </p:cNvPr>
          <p:cNvPicPr>
            <a:picLocks noChangeAspect="1"/>
          </p:cNvPicPr>
          <p:nvPr/>
        </p:nvPicPr>
        <p:blipFill>
          <a:blip r:embed="rId4"/>
          <a:stretch>
            <a:fillRect/>
          </a:stretch>
        </p:blipFill>
        <p:spPr>
          <a:xfrm>
            <a:off x="393539" y="520861"/>
            <a:ext cx="11574684" cy="6178806"/>
          </a:xfrm>
          <a:prstGeom prst="rect">
            <a:avLst/>
          </a:prstGeom>
          <a:ln>
            <a:solidFill>
              <a:schemeClr val="accent1">
                <a:lumMod val="60000"/>
                <a:lumOff val="40000"/>
              </a:schemeClr>
            </a:solidFill>
          </a:ln>
        </p:spPr>
      </p:pic>
      <p:sp>
        <p:nvSpPr>
          <p:cNvPr id="5" name="Flecha: hacia la izquierda 4">
            <a:extLst>
              <a:ext uri="{FF2B5EF4-FFF2-40B4-BE49-F238E27FC236}">
                <a16:creationId xmlns:a16="http://schemas.microsoft.com/office/drawing/2014/main" id="{1E5A5838-5E85-9646-EF86-88FA5F0BBD8F}"/>
              </a:ext>
            </a:extLst>
          </p:cNvPr>
          <p:cNvSpPr/>
          <p:nvPr/>
        </p:nvSpPr>
        <p:spPr>
          <a:xfrm>
            <a:off x="2083442" y="2660730"/>
            <a:ext cx="1840376" cy="768270"/>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43316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D28EF-BC30-D78C-7825-2CE1E3F6BE0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E1AC5EEA-430B-DDE1-C64C-324E4A51DD3B}"/>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7CF76B98-D60D-CF62-C789-ED366D3A2E29}"/>
              </a:ext>
            </a:extLst>
          </p:cNvPr>
          <p:cNvPicPr>
            <a:picLocks noChangeAspect="1"/>
          </p:cNvPicPr>
          <p:nvPr/>
        </p:nvPicPr>
        <p:blipFill>
          <a:blip r:embed="rId4"/>
          <a:stretch>
            <a:fillRect/>
          </a:stretch>
        </p:blipFill>
        <p:spPr>
          <a:xfrm>
            <a:off x="243068" y="479129"/>
            <a:ext cx="11865013" cy="6220537"/>
          </a:xfrm>
          <a:prstGeom prst="rect">
            <a:avLst/>
          </a:prstGeom>
        </p:spPr>
      </p:pic>
      <p:sp>
        <p:nvSpPr>
          <p:cNvPr id="5" name="Rectángulo 4">
            <a:extLst>
              <a:ext uri="{FF2B5EF4-FFF2-40B4-BE49-F238E27FC236}">
                <a16:creationId xmlns:a16="http://schemas.microsoft.com/office/drawing/2014/main" id="{23C411AD-7D4C-AE72-E3AC-47F5893E6681}"/>
              </a:ext>
            </a:extLst>
          </p:cNvPr>
          <p:cNvSpPr/>
          <p:nvPr/>
        </p:nvSpPr>
        <p:spPr>
          <a:xfrm>
            <a:off x="2372812" y="5521123"/>
            <a:ext cx="2870522" cy="1143819"/>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9A0F4801-6D1E-73CE-3E57-3312E51FE02D}"/>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
        <p:nvSpPr>
          <p:cNvPr id="10" name="Flecha: curvada hacia arriba 9">
            <a:extLst>
              <a:ext uri="{FF2B5EF4-FFF2-40B4-BE49-F238E27FC236}">
                <a16:creationId xmlns:a16="http://schemas.microsoft.com/office/drawing/2014/main" id="{ED447C5C-A9BF-CBC1-46AB-2F08E109C1E1}"/>
              </a:ext>
            </a:extLst>
          </p:cNvPr>
          <p:cNvSpPr/>
          <p:nvPr/>
        </p:nvSpPr>
        <p:spPr>
          <a:xfrm rot="17783347">
            <a:off x="4253052" y="4140472"/>
            <a:ext cx="3375116" cy="108554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11" name="Flecha: curvada hacia arriba 10">
            <a:extLst>
              <a:ext uri="{FF2B5EF4-FFF2-40B4-BE49-F238E27FC236}">
                <a16:creationId xmlns:a16="http://schemas.microsoft.com/office/drawing/2014/main" id="{5F3BD05D-1419-FB86-901E-B56A8D0D614D}"/>
              </a:ext>
            </a:extLst>
          </p:cNvPr>
          <p:cNvSpPr/>
          <p:nvPr/>
        </p:nvSpPr>
        <p:spPr>
          <a:xfrm rot="3732431">
            <a:off x="5951924" y="4090137"/>
            <a:ext cx="3375116" cy="108554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205810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54DF6-4CF4-FD9E-0BCB-3778E373C78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B9EE955E-FC98-EDC0-7569-7A70BBAF11CF}"/>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DE72ACC2-64B9-88EA-2E63-8ED5ED4405A8}"/>
              </a:ext>
            </a:extLst>
          </p:cNvPr>
          <p:cNvPicPr>
            <a:picLocks noChangeAspect="1"/>
          </p:cNvPicPr>
          <p:nvPr/>
        </p:nvPicPr>
        <p:blipFill>
          <a:blip r:embed="rId4"/>
          <a:stretch>
            <a:fillRect/>
          </a:stretch>
        </p:blipFill>
        <p:spPr>
          <a:xfrm>
            <a:off x="233726" y="656044"/>
            <a:ext cx="11958274" cy="6178805"/>
          </a:xfrm>
          <a:prstGeom prst="rect">
            <a:avLst/>
          </a:prstGeom>
          <a:ln>
            <a:solidFill>
              <a:schemeClr val="accent1"/>
            </a:solidFill>
          </a:ln>
        </p:spPr>
      </p:pic>
      <p:sp>
        <p:nvSpPr>
          <p:cNvPr id="6" name="Rectángulo 5">
            <a:extLst>
              <a:ext uri="{FF2B5EF4-FFF2-40B4-BE49-F238E27FC236}">
                <a16:creationId xmlns:a16="http://schemas.microsoft.com/office/drawing/2014/main" id="{E279800D-5013-5CFB-017D-806A7ED0C4AC}"/>
              </a:ext>
            </a:extLst>
          </p:cNvPr>
          <p:cNvSpPr/>
          <p:nvPr/>
        </p:nvSpPr>
        <p:spPr>
          <a:xfrm>
            <a:off x="5555849" y="2597701"/>
            <a:ext cx="3090441" cy="1143819"/>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7" name="Flecha: curvada hacia arriba 6">
            <a:extLst>
              <a:ext uri="{FF2B5EF4-FFF2-40B4-BE49-F238E27FC236}">
                <a16:creationId xmlns:a16="http://schemas.microsoft.com/office/drawing/2014/main" id="{E0355D4A-25B5-3F84-77EB-4F8D617EBB76}"/>
              </a:ext>
            </a:extLst>
          </p:cNvPr>
          <p:cNvSpPr/>
          <p:nvPr/>
        </p:nvSpPr>
        <p:spPr>
          <a:xfrm rot="17783347">
            <a:off x="4880425" y="4696472"/>
            <a:ext cx="3115458" cy="108554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11" name="Título 7">
            <a:extLst>
              <a:ext uri="{FF2B5EF4-FFF2-40B4-BE49-F238E27FC236}">
                <a16:creationId xmlns:a16="http://schemas.microsoft.com/office/drawing/2014/main" id="{0836966B-B4EB-834E-83D7-B10716F61045}"/>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Tree>
    <p:extLst>
      <p:ext uri="{BB962C8B-B14F-4D97-AF65-F5344CB8AC3E}">
        <p14:creationId xmlns:p14="http://schemas.microsoft.com/office/powerpoint/2010/main" val="1652095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1C45B-19DB-C96D-2E69-AF521AD5F2F0}"/>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67E6D64-00FE-8923-9421-A77370387F40}"/>
              </a:ext>
            </a:extLst>
          </p:cNvPr>
          <p:cNvPicPr>
            <a:picLocks noChangeAspect="1"/>
          </p:cNvPicPr>
          <p:nvPr/>
        </p:nvPicPr>
        <p:blipFill>
          <a:blip r:embed="rId3"/>
          <a:stretch>
            <a:fillRect/>
          </a:stretch>
        </p:blipFill>
        <p:spPr>
          <a:xfrm>
            <a:off x="10507881" y="-1"/>
            <a:ext cx="1600200" cy="976471"/>
          </a:xfrm>
          <a:prstGeom prst="rect">
            <a:avLst/>
          </a:prstGeom>
        </p:spPr>
      </p:pic>
      <p:sp>
        <p:nvSpPr>
          <p:cNvPr id="6" name="Rectángulo 5">
            <a:extLst>
              <a:ext uri="{FF2B5EF4-FFF2-40B4-BE49-F238E27FC236}">
                <a16:creationId xmlns:a16="http://schemas.microsoft.com/office/drawing/2014/main" id="{C7A03CB3-4EBF-E84E-4D2F-DDCDDC19D31A}"/>
              </a:ext>
            </a:extLst>
          </p:cNvPr>
          <p:cNvSpPr/>
          <p:nvPr/>
        </p:nvSpPr>
        <p:spPr>
          <a:xfrm>
            <a:off x="5636874" y="2481953"/>
            <a:ext cx="2870522" cy="1143819"/>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pic>
        <p:nvPicPr>
          <p:cNvPr id="3" name="Imagen 2">
            <a:extLst>
              <a:ext uri="{FF2B5EF4-FFF2-40B4-BE49-F238E27FC236}">
                <a16:creationId xmlns:a16="http://schemas.microsoft.com/office/drawing/2014/main" id="{4D884322-4DE2-7606-A0E9-9206F4637954}"/>
              </a:ext>
            </a:extLst>
          </p:cNvPr>
          <p:cNvPicPr>
            <a:picLocks noChangeAspect="1"/>
          </p:cNvPicPr>
          <p:nvPr/>
        </p:nvPicPr>
        <p:blipFill>
          <a:blip r:embed="rId4"/>
          <a:stretch>
            <a:fillRect/>
          </a:stretch>
        </p:blipFill>
        <p:spPr>
          <a:xfrm>
            <a:off x="416689" y="679194"/>
            <a:ext cx="11528383" cy="6020473"/>
          </a:xfrm>
          <a:prstGeom prst="rect">
            <a:avLst/>
          </a:prstGeom>
        </p:spPr>
      </p:pic>
      <p:sp>
        <p:nvSpPr>
          <p:cNvPr id="9" name="Título 7">
            <a:extLst>
              <a:ext uri="{FF2B5EF4-FFF2-40B4-BE49-F238E27FC236}">
                <a16:creationId xmlns:a16="http://schemas.microsoft.com/office/drawing/2014/main" id="{667ABB3F-A5FF-FBFF-4D10-3732EE4AFC0F}"/>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Tree>
    <p:extLst>
      <p:ext uri="{BB962C8B-B14F-4D97-AF65-F5344CB8AC3E}">
        <p14:creationId xmlns:p14="http://schemas.microsoft.com/office/powerpoint/2010/main" val="2701232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14256-BD74-E027-CFAA-EF8B4C4570C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7848775-6F24-A7CE-827E-3ADFB9B51110}"/>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1A6B38BB-373F-B7B4-441D-E209E96F5D7E}"/>
              </a:ext>
            </a:extLst>
          </p:cNvPr>
          <p:cNvPicPr>
            <a:picLocks noChangeAspect="1"/>
          </p:cNvPicPr>
          <p:nvPr/>
        </p:nvPicPr>
        <p:blipFill>
          <a:blip r:embed="rId4"/>
          <a:stretch>
            <a:fillRect/>
          </a:stretch>
        </p:blipFill>
        <p:spPr>
          <a:xfrm>
            <a:off x="319449" y="679195"/>
            <a:ext cx="11671923" cy="6020472"/>
          </a:xfrm>
          <a:prstGeom prst="rect">
            <a:avLst/>
          </a:prstGeom>
        </p:spPr>
      </p:pic>
      <p:sp>
        <p:nvSpPr>
          <p:cNvPr id="6" name="Rectángulo 5">
            <a:extLst>
              <a:ext uri="{FF2B5EF4-FFF2-40B4-BE49-F238E27FC236}">
                <a16:creationId xmlns:a16="http://schemas.microsoft.com/office/drawing/2014/main" id="{37697CCF-F293-8FDA-39D8-E3F049C034A0}"/>
              </a:ext>
            </a:extLst>
          </p:cNvPr>
          <p:cNvSpPr/>
          <p:nvPr/>
        </p:nvSpPr>
        <p:spPr>
          <a:xfrm>
            <a:off x="5127585" y="1284790"/>
            <a:ext cx="3240911" cy="277792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20683516-6808-CC63-09A3-1E6023F0FBFD}"/>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
        <p:nvSpPr>
          <p:cNvPr id="5" name="Flecha: a la derecha 4">
            <a:extLst>
              <a:ext uri="{FF2B5EF4-FFF2-40B4-BE49-F238E27FC236}">
                <a16:creationId xmlns:a16="http://schemas.microsoft.com/office/drawing/2014/main" id="{A0806683-14DA-E2A4-F2A6-EAEA20672E77}"/>
              </a:ext>
            </a:extLst>
          </p:cNvPr>
          <p:cNvSpPr/>
          <p:nvPr/>
        </p:nvSpPr>
        <p:spPr>
          <a:xfrm>
            <a:off x="5752618" y="4433104"/>
            <a:ext cx="1064871" cy="613458"/>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80956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C134B-3DF6-3DC0-6E05-5F9679E4C49D}"/>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CAB910A-2346-D8D4-A2C9-E0F16E5A5502}"/>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49ABF8EF-2A84-3252-2E3F-6B82D11D220B}"/>
              </a:ext>
            </a:extLst>
          </p:cNvPr>
          <p:cNvPicPr>
            <a:picLocks noChangeAspect="1"/>
          </p:cNvPicPr>
          <p:nvPr/>
        </p:nvPicPr>
        <p:blipFill>
          <a:blip r:embed="rId4"/>
          <a:stretch>
            <a:fillRect/>
          </a:stretch>
        </p:blipFill>
        <p:spPr>
          <a:xfrm>
            <a:off x="312516" y="679194"/>
            <a:ext cx="11795565" cy="6020473"/>
          </a:xfrm>
          <a:prstGeom prst="rect">
            <a:avLst/>
          </a:prstGeom>
          <a:ln>
            <a:solidFill>
              <a:schemeClr val="accent1"/>
            </a:solidFill>
          </a:ln>
        </p:spPr>
      </p:pic>
      <p:sp>
        <p:nvSpPr>
          <p:cNvPr id="5" name="Rectángulo 4">
            <a:extLst>
              <a:ext uri="{FF2B5EF4-FFF2-40B4-BE49-F238E27FC236}">
                <a16:creationId xmlns:a16="http://schemas.microsoft.com/office/drawing/2014/main" id="{2E6DCEFB-AB65-3204-D48D-2BE6984FE566}"/>
              </a:ext>
            </a:extLst>
          </p:cNvPr>
          <p:cNvSpPr/>
          <p:nvPr/>
        </p:nvSpPr>
        <p:spPr>
          <a:xfrm>
            <a:off x="8854633" y="2634651"/>
            <a:ext cx="2916826" cy="1187894"/>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2" name="Título 7">
            <a:extLst>
              <a:ext uri="{FF2B5EF4-FFF2-40B4-BE49-F238E27FC236}">
                <a16:creationId xmlns:a16="http://schemas.microsoft.com/office/drawing/2014/main" id="{9EE451A2-D429-C91A-CA41-8671F1B2B3A4}"/>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
        <p:nvSpPr>
          <p:cNvPr id="13" name="Flecha: curvada hacia arriba 12">
            <a:extLst>
              <a:ext uri="{FF2B5EF4-FFF2-40B4-BE49-F238E27FC236}">
                <a16:creationId xmlns:a16="http://schemas.microsoft.com/office/drawing/2014/main" id="{A8AD553A-3663-C14A-AD41-AB358C3F1064}"/>
              </a:ext>
            </a:extLst>
          </p:cNvPr>
          <p:cNvSpPr/>
          <p:nvPr/>
        </p:nvSpPr>
        <p:spPr>
          <a:xfrm rot="1654065">
            <a:off x="6739309" y="3215388"/>
            <a:ext cx="2142076" cy="1290673"/>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155089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174A3-C752-06CD-BA19-B457FF9E773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8B6430D-F91D-D4D6-32C1-F3C52F98B602}"/>
              </a:ext>
            </a:extLst>
          </p:cNvPr>
          <p:cNvPicPr>
            <a:picLocks noChangeAspect="1"/>
          </p:cNvPicPr>
          <p:nvPr/>
        </p:nvPicPr>
        <p:blipFill>
          <a:blip r:embed="rId3"/>
          <a:stretch>
            <a:fillRect/>
          </a:stretch>
        </p:blipFill>
        <p:spPr>
          <a:xfrm>
            <a:off x="339523" y="517188"/>
            <a:ext cx="6859930" cy="4170564"/>
          </a:xfrm>
          <a:prstGeom prst="rect">
            <a:avLst/>
          </a:prstGeom>
          <a:ln>
            <a:solidFill>
              <a:schemeClr val="accent1">
                <a:lumMod val="60000"/>
                <a:lumOff val="40000"/>
              </a:schemeClr>
            </a:solidFill>
          </a:ln>
        </p:spPr>
      </p:pic>
      <p:pic>
        <p:nvPicPr>
          <p:cNvPr id="11" name="Imagen 10">
            <a:extLst>
              <a:ext uri="{FF2B5EF4-FFF2-40B4-BE49-F238E27FC236}">
                <a16:creationId xmlns:a16="http://schemas.microsoft.com/office/drawing/2014/main" id="{27098577-5C6A-889F-D3D4-89CC0CE1E304}"/>
              </a:ext>
            </a:extLst>
          </p:cNvPr>
          <p:cNvPicPr>
            <a:picLocks noChangeAspect="1"/>
          </p:cNvPicPr>
          <p:nvPr/>
        </p:nvPicPr>
        <p:blipFill>
          <a:blip r:embed="rId4"/>
          <a:stretch>
            <a:fillRect/>
          </a:stretch>
        </p:blipFill>
        <p:spPr>
          <a:xfrm>
            <a:off x="2870522" y="3111801"/>
            <a:ext cx="9321478" cy="3717884"/>
          </a:xfrm>
          <a:prstGeom prst="rect">
            <a:avLst/>
          </a:prstGeom>
          <a:ln>
            <a:solidFill>
              <a:schemeClr val="accent1">
                <a:lumMod val="60000"/>
                <a:lumOff val="40000"/>
              </a:schemeClr>
            </a:solidFill>
          </a:ln>
        </p:spPr>
      </p:pic>
      <p:pic>
        <p:nvPicPr>
          <p:cNvPr id="35" name="Imagen 34">
            <a:extLst>
              <a:ext uri="{FF2B5EF4-FFF2-40B4-BE49-F238E27FC236}">
                <a16:creationId xmlns:a16="http://schemas.microsoft.com/office/drawing/2014/main" id="{4A6C4E89-A95A-B359-CE05-D60F5C105A91}"/>
              </a:ext>
            </a:extLst>
          </p:cNvPr>
          <p:cNvPicPr>
            <a:picLocks noChangeAspect="1"/>
          </p:cNvPicPr>
          <p:nvPr/>
        </p:nvPicPr>
        <p:blipFill>
          <a:blip r:embed="rId5"/>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3EFB0BDD-7E18-C8DF-BF98-E1C4C05D40A4}"/>
              </a:ext>
            </a:extLst>
          </p:cNvPr>
          <p:cNvSpPr>
            <a:spLocks noGrp="1"/>
          </p:cNvSpPr>
          <p:nvPr>
            <p:ph type="title"/>
          </p:nvPr>
        </p:nvSpPr>
        <p:spPr>
          <a:xfrm>
            <a:off x="416689" y="158333"/>
            <a:ext cx="11401063" cy="362528"/>
          </a:xfrm>
        </p:spPr>
        <p:txBody>
          <a:bodyPr/>
          <a:lstStyle/>
          <a:p>
            <a:r>
              <a:rPr lang="es-ES" sz="2000" dirty="0"/>
              <a:t>EJEMPLO DE UN REGISTRO DE INCIDENCIA – NOTIFICACIÓN CORREO</a:t>
            </a:r>
            <a:endParaRPr lang="es-PE" sz="2000" dirty="0"/>
          </a:p>
        </p:txBody>
      </p:sp>
      <p:sp>
        <p:nvSpPr>
          <p:cNvPr id="2" name="Rectángulo 1">
            <a:extLst>
              <a:ext uri="{FF2B5EF4-FFF2-40B4-BE49-F238E27FC236}">
                <a16:creationId xmlns:a16="http://schemas.microsoft.com/office/drawing/2014/main" id="{877BA40C-C4FB-A517-6478-E01FA5C0DDE2}"/>
              </a:ext>
            </a:extLst>
          </p:cNvPr>
          <p:cNvSpPr/>
          <p:nvPr/>
        </p:nvSpPr>
        <p:spPr>
          <a:xfrm>
            <a:off x="416690" y="540301"/>
            <a:ext cx="4155316" cy="210136"/>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7" name="Rectángulo 6">
            <a:extLst>
              <a:ext uri="{FF2B5EF4-FFF2-40B4-BE49-F238E27FC236}">
                <a16:creationId xmlns:a16="http://schemas.microsoft.com/office/drawing/2014/main" id="{020E248F-7281-6B8D-2A13-AAC879937FAE}"/>
              </a:ext>
            </a:extLst>
          </p:cNvPr>
          <p:cNvSpPr/>
          <p:nvPr/>
        </p:nvSpPr>
        <p:spPr>
          <a:xfrm>
            <a:off x="2870506" y="3111801"/>
            <a:ext cx="4365593" cy="210136"/>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0" name="Flecha: a la izquierda y arriba 9">
            <a:extLst>
              <a:ext uri="{FF2B5EF4-FFF2-40B4-BE49-F238E27FC236}">
                <a16:creationId xmlns:a16="http://schemas.microsoft.com/office/drawing/2014/main" id="{6CD5EC01-8D71-EB4E-E500-3D23627821AE}"/>
              </a:ext>
            </a:extLst>
          </p:cNvPr>
          <p:cNvSpPr/>
          <p:nvPr/>
        </p:nvSpPr>
        <p:spPr>
          <a:xfrm rot="15739802">
            <a:off x="7932841" y="948594"/>
            <a:ext cx="1702754" cy="1885386"/>
          </a:xfrm>
          <a:prstGeom prst="leftUp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470380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899C9-9360-CF58-F55E-6F0397A6B62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DF1ECCDE-69A9-E69C-39D3-79C39B73B38F}"/>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08D3012A-96FE-F944-BF2A-755B39F139E5}"/>
              </a:ext>
            </a:extLst>
          </p:cNvPr>
          <p:cNvPicPr>
            <a:picLocks noChangeAspect="1"/>
          </p:cNvPicPr>
          <p:nvPr/>
        </p:nvPicPr>
        <p:blipFill>
          <a:blip r:embed="rId4"/>
          <a:stretch>
            <a:fillRect/>
          </a:stretch>
        </p:blipFill>
        <p:spPr>
          <a:xfrm>
            <a:off x="289367" y="679195"/>
            <a:ext cx="11818714" cy="6178804"/>
          </a:xfrm>
          <a:prstGeom prst="rect">
            <a:avLst/>
          </a:prstGeom>
          <a:ln>
            <a:solidFill>
              <a:schemeClr val="accent1">
                <a:lumMod val="60000"/>
                <a:lumOff val="40000"/>
              </a:schemeClr>
            </a:solidFill>
          </a:ln>
        </p:spPr>
      </p:pic>
      <p:sp>
        <p:nvSpPr>
          <p:cNvPr id="8" name="Título 7">
            <a:extLst>
              <a:ext uri="{FF2B5EF4-FFF2-40B4-BE49-F238E27FC236}">
                <a16:creationId xmlns:a16="http://schemas.microsoft.com/office/drawing/2014/main" id="{F227AA56-9C81-BFCB-ABB3-BAB170394A44}"/>
              </a:ext>
            </a:extLst>
          </p:cNvPr>
          <p:cNvSpPr>
            <a:spLocks noGrp="1"/>
          </p:cNvSpPr>
          <p:nvPr>
            <p:ph type="title"/>
          </p:nvPr>
        </p:nvSpPr>
        <p:spPr>
          <a:xfrm>
            <a:off x="416689" y="158333"/>
            <a:ext cx="11401063" cy="362528"/>
          </a:xfrm>
        </p:spPr>
        <p:txBody>
          <a:bodyPr/>
          <a:lstStyle/>
          <a:p>
            <a:pPr algn="ctr"/>
            <a:r>
              <a:rPr lang="es-ES" sz="2000" dirty="0"/>
              <a:t>EJEMPLO DE UN REGISTRO DE INCIDENCIA – ROL SOLICITANTE : CONFIRMACIÓN O RECHAZO DE LA ATENCIÓN</a:t>
            </a:r>
            <a:endParaRPr lang="es-PE" sz="2000" dirty="0"/>
          </a:p>
        </p:txBody>
      </p:sp>
      <p:sp>
        <p:nvSpPr>
          <p:cNvPr id="6" name="Rectángulo 5">
            <a:extLst>
              <a:ext uri="{FF2B5EF4-FFF2-40B4-BE49-F238E27FC236}">
                <a16:creationId xmlns:a16="http://schemas.microsoft.com/office/drawing/2014/main" id="{FA735C54-5A49-AEFD-E24B-B9865FCD08FE}"/>
              </a:ext>
            </a:extLst>
          </p:cNvPr>
          <p:cNvSpPr/>
          <p:nvPr/>
        </p:nvSpPr>
        <p:spPr>
          <a:xfrm>
            <a:off x="2152894" y="2106592"/>
            <a:ext cx="9873202" cy="185195"/>
          </a:xfrm>
          <a:prstGeom prst="rect">
            <a:avLst/>
          </a:prstGeom>
          <a:noFill/>
          <a:ln w="3810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111469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9AF88-B18D-289E-F330-6886698CC86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D987CE17-8289-C799-0B1A-1D1B2C8297CA}"/>
              </a:ext>
            </a:extLst>
          </p:cNvPr>
          <p:cNvPicPr>
            <a:picLocks noChangeAspect="1"/>
          </p:cNvPicPr>
          <p:nvPr/>
        </p:nvPicPr>
        <p:blipFill>
          <a:blip r:embed="rId3"/>
          <a:stretch>
            <a:fillRect/>
          </a:stretch>
        </p:blipFill>
        <p:spPr>
          <a:xfrm>
            <a:off x="10507881" y="-1"/>
            <a:ext cx="1600200" cy="976471"/>
          </a:xfrm>
          <a:prstGeom prst="rect">
            <a:avLst/>
          </a:prstGeom>
        </p:spPr>
      </p:pic>
      <p:sp>
        <p:nvSpPr>
          <p:cNvPr id="11" name="Título 7">
            <a:extLst>
              <a:ext uri="{FF2B5EF4-FFF2-40B4-BE49-F238E27FC236}">
                <a16:creationId xmlns:a16="http://schemas.microsoft.com/office/drawing/2014/main" id="{FFF7CD6F-AAD6-C955-E533-090AD64F5C6E}"/>
              </a:ext>
            </a:extLst>
          </p:cNvPr>
          <p:cNvSpPr>
            <a:spLocks noGrp="1"/>
          </p:cNvSpPr>
          <p:nvPr>
            <p:ph type="title"/>
          </p:nvPr>
        </p:nvSpPr>
        <p:spPr>
          <a:xfrm>
            <a:off x="416689" y="0"/>
            <a:ext cx="11401063" cy="567159"/>
          </a:xfrm>
        </p:spPr>
        <p:txBody>
          <a:bodyPr/>
          <a:lstStyle/>
          <a:p>
            <a:pPr algn="ctr"/>
            <a:r>
              <a:rPr lang="es-ES" sz="2000" dirty="0"/>
              <a:t>EJEMPLO DE UN REGISTRO DE INCIDENCIA – ROL SOLICITANTE : CONFIRMACIÓN O RECHAZO DE LA ATENCIÓN</a:t>
            </a:r>
            <a:endParaRPr lang="es-PE" sz="2000" dirty="0"/>
          </a:p>
        </p:txBody>
      </p:sp>
      <p:pic>
        <p:nvPicPr>
          <p:cNvPr id="4" name="Imagen 3">
            <a:extLst>
              <a:ext uri="{FF2B5EF4-FFF2-40B4-BE49-F238E27FC236}">
                <a16:creationId xmlns:a16="http://schemas.microsoft.com/office/drawing/2014/main" id="{EC2C3B6E-1109-A340-0350-73BCB0E76BAE}"/>
              </a:ext>
            </a:extLst>
          </p:cNvPr>
          <p:cNvPicPr>
            <a:picLocks noChangeAspect="1"/>
          </p:cNvPicPr>
          <p:nvPr/>
        </p:nvPicPr>
        <p:blipFill>
          <a:blip r:embed="rId4"/>
          <a:stretch>
            <a:fillRect/>
          </a:stretch>
        </p:blipFill>
        <p:spPr>
          <a:xfrm>
            <a:off x="335666" y="659757"/>
            <a:ext cx="11667281" cy="608828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210189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21320-D27D-1D8E-3508-BCD6C348D37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3540E1AE-CF66-3647-7445-0617BFB6FB1C}"/>
              </a:ext>
            </a:extLst>
          </p:cNvPr>
          <p:cNvPicPr>
            <a:picLocks noChangeAspect="1"/>
          </p:cNvPicPr>
          <p:nvPr/>
        </p:nvPicPr>
        <p:blipFill>
          <a:blip r:embed="rId3"/>
          <a:stretch>
            <a:fillRect/>
          </a:stretch>
        </p:blipFill>
        <p:spPr>
          <a:xfrm>
            <a:off x="10507881" y="-1"/>
            <a:ext cx="1600200" cy="976471"/>
          </a:xfrm>
          <a:prstGeom prst="rect">
            <a:avLst/>
          </a:prstGeom>
        </p:spPr>
      </p:pic>
      <p:pic>
        <p:nvPicPr>
          <p:cNvPr id="5" name="Imagen 4">
            <a:extLst>
              <a:ext uri="{FF2B5EF4-FFF2-40B4-BE49-F238E27FC236}">
                <a16:creationId xmlns:a16="http://schemas.microsoft.com/office/drawing/2014/main" id="{80A5168C-955B-C9F4-3FE1-D05821FF355E}"/>
              </a:ext>
            </a:extLst>
          </p:cNvPr>
          <p:cNvPicPr>
            <a:picLocks noChangeAspect="1"/>
          </p:cNvPicPr>
          <p:nvPr/>
        </p:nvPicPr>
        <p:blipFill>
          <a:blip r:embed="rId4"/>
          <a:stretch>
            <a:fillRect/>
          </a:stretch>
        </p:blipFill>
        <p:spPr>
          <a:xfrm>
            <a:off x="254643" y="666749"/>
            <a:ext cx="11689344" cy="6032917"/>
          </a:xfrm>
          <a:prstGeom prst="rect">
            <a:avLst/>
          </a:prstGeom>
          <a:ln>
            <a:solidFill>
              <a:schemeClr val="accent1">
                <a:lumMod val="40000"/>
                <a:lumOff val="60000"/>
              </a:schemeClr>
            </a:solidFill>
          </a:ln>
        </p:spPr>
      </p:pic>
      <p:sp>
        <p:nvSpPr>
          <p:cNvPr id="8" name="Título 7">
            <a:extLst>
              <a:ext uri="{FF2B5EF4-FFF2-40B4-BE49-F238E27FC236}">
                <a16:creationId xmlns:a16="http://schemas.microsoft.com/office/drawing/2014/main" id="{8789DF2B-BF42-C679-954F-91C4EA82D47A}"/>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sp>
        <p:nvSpPr>
          <p:cNvPr id="4" name="Flecha: a la derecha 3">
            <a:extLst>
              <a:ext uri="{FF2B5EF4-FFF2-40B4-BE49-F238E27FC236}">
                <a16:creationId xmlns:a16="http://schemas.microsoft.com/office/drawing/2014/main" id="{82520CB6-AD3F-0413-C0AA-637A75983BB3}"/>
              </a:ext>
            </a:extLst>
          </p:cNvPr>
          <p:cNvSpPr/>
          <p:nvPr/>
        </p:nvSpPr>
        <p:spPr>
          <a:xfrm>
            <a:off x="9954229" y="1446838"/>
            <a:ext cx="1041720" cy="601882"/>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727863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97784-5D73-4200-C426-CAF528814A38}"/>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BFD7E792-1B1D-F9D4-DBBF-3C35D7408550}"/>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BE8F5243-0DC1-FA6E-FF74-6FE928F30583}"/>
              </a:ext>
            </a:extLst>
          </p:cNvPr>
          <p:cNvSpPr>
            <a:spLocks noGrp="1"/>
          </p:cNvSpPr>
          <p:nvPr>
            <p:ph type="title"/>
          </p:nvPr>
        </p:nvSpPr>
        <p:spPr>
          <a:xfrm>
            <a:off x="416689" y="0"/>
            <a:ext cx="11586258" cy="567159"/>
          </a:xfrm>
        </p:spPr>
        <p:txBody>
          <a:bodyPr/>
          <a:lstStyle/>
          <a:p>
            <a:pPr algn="ctr"/>
            <a:r>
              <a:rPr lang="es-ES" sz="2000" dirty="0"/>
              <a:t>EJEMPLO DE UN REGISTRO DE INCIDENCIA – ROL SOLICITANTE : CONFIRMACIÓN O RECHAZO DE LA ATENCIÓN</a:t>
            </a:r>
            <a:endParaRPr lang="es-PE" sz="2000" dirty="0"/>
          </a:p>
        </p:txBody>
      </p:sp>
      <p:pic>
        <p:nvPicPr>
          <p:cNvPr id="3" name="Imagen 2">
            <a:extLst>
              <a:ext uri="{FF2B5EF4-FFF2-40B4-BE49-F238E27FC236}">
                <a16:creationId xmlns:a16="http://schemas.microsoft.com/office/drawing/2014/main" id="{CC176F1D-7AB9-7CE9-FDCA-1D0EB07FF118}"/>
              </a:ext>
            </a:extLst>
          </p:cNvPr>
          <p:cNvPicPr>
            <a:picLocks noChangeAspect="1"/>
          </p:cNvPicPr>
          <p:nvPr/>
        </p:nvPicPr>
        <p:blipFill>
          <a:blip r:embed="rId4"/>
          <a:stretch>
            <a:fillRect/>
          </a:stretch>
        </p:blipFill>
        <p:spPr>
          <a:xfrm>
            <a:off x="300942" y="659756"/>
            <a:ext cx="11702005" cy="6076709"/>
          </a:xfrm>
          <a:prstGeom prst="rect">
            <a:avLst/>
          </a:prstGeom>
          <a:ln>
            <a:solidFill>
              <a:schemeClr val="accent1">
                <a:lumMod val="60000"/>
                <a:lumOff val="40000"/>
              </a:schemeClr>
            </a:solidFill>
          </a:ln>
        </p:spPr>
      </p:pic>
      <p:sp>
        <p:nvSpPr>
          <p:cNvPr id="5" name="Flecha: hacia abajo 4">
            <a:extLst>
              <a:ext uri="{FF2B5EF4-FFF2-40B4-BE49-F238E27FC236}">
                <a16:creationId xmlns:a16="http://schemas.microsoft.com/office/drawing/2014/main" id="{AEA47CCF-1065-AD64-AC7A-018601F85792}"/>
              </a:ext>
            </a:extLst>
          </p:cNvPr>
          <p:cNvSpPr/>
          <p:nvPr/>
        </p:nvSpPr>
        <p:spPr>
          <a:xfrm>
            <a:off x="6366076" y="3831220"/>
            <a:ext cx="509286" cy="833377"/>
          </a:xfrm>
          <a:prstGeom prst="down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02517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3726-87AF-21FC-1766-D34A3839118A}"/>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03A54ED-B5E0-416E-20E9-741113A5A1C4}"/>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44190584-0DB7-2C0C-E05F-CE86BC4E25F7}"/>
              </a:ext>
            </a:extLst>
          </p:cNvPr>
          <p:cNvSpPr>
            <a:spLocks noGrp="1"/>
          </p:cNvSpPr>
          <p:nvPr>
            <p:ph type="title"/>
          </p:nvPr>
        </p:nvSpPr>
        <p:spPr>
          <a:xfrm>
            <a:off x="416689" y="57875"/>
            <a:ext cx="11401063" cy="567159"/>
          </a:xfrm>
        </p:spPr>
        <p:txBody>
          <a:bodyPr/>
          <a:lstStyle/>
          <a:p>
            <a:pPr algn="ctr"/>
            <a:r>
              <a:rPr lang="es-ES" sz="2000" dirty="0"/>
              <a:t>EJEMPLO DE UN REGISTRO DE INCIDENCIA – ROL SOLICITANTE : CONFIRMACIÓN O RECHAZO DE LA ATENCIÓN</a:t>
            </a:r>
            <a:endParaRPr lang="es-PE" sz="2000" dirty="0"/>
          </a:p>
        </p:txBody>
      </p:sp>
      <p:pic>
        <p:nvPicPr>
          <p:cNvPr id="4" name="Imagen 3">
            <a:extLst>
              <a:ext uri="{FF2B5EF4-FFF2-40B4-BE49-F238E27FC236}">
                <a16:creationId xmlns:a16="http://schemas.microsoft.com/office/drawing/2014/main" id="{A16033DA-D534-4DCF-1344-62F47F9E5410}"/>
              </a:ext>
            </a:extLst>
          </p:cNvPr>
          <p:cNvPicPr>
            <a:picLocks noChangeAspect="1"/>
          </p:cNvPicPr>
          <p:nvPr/>
        </p:nvPicPr>
        <p:blipFill>
          <a:blip r:embed="rId4"/>
          <a:stretch>
            <a:fillRect/>
          </a:stretch>
        </p:blipFill>
        <p:spPr>
          <a:xfrm>
            <a:off x="312515" y="682909"/>
            <a:ext cx="11690431" cy="6117215"/>
          </a:xfrm>
          <a:prstGeom prst="rect">
            <a:avLst/>
          </a:prstGeom>
        </p:spPr>
      </p:pic>
      <p:sp>
        <p:nvSpPr>
          <p:cNvPr id="5" name="Flecha: a la derecha 4">
            <a:extLst>
              <a:ext uri="{FF2B5EF4-FFF2-40B4-BE49-F238E27FC236}">
                <a16:creationId xmlns:a16="http://schemas.microsoft.com/office/drawing/2014/main" id="{5338A7DF-3B9C-9474-A4C5-8425570E8DB5}"/>
              </a:ext>
            </a:extLst>
          </p:cNvPr>
          <p:cNvSpPr/>
          <p:nvPr/>
        </p:nvSpPr>
        <p:spPr>
          <a:xfrm>
            <a:off x="6701742" y="2916820"/>
            <a:ext cx="995423" cy="512180"/>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284445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06AA9-5DAD-257C-83A7-80DF7AB81D1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8C5AC871-E427-7EB2-02E4-7DD3ECC9F2A7}"/>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F4A16C54-6171-E9B2-9D80-8EC87100B224}"/>
              </a:ext>
            </a:extLst>
          </p:cNvPr>
          <p:cNvPicPr>
            <a:picLocks noChangeAspect="1"/>
          </p:cNvPicPr>
          <p:nvPr/>
        </p:nvPicPr>
        <p:blipFill>
          <a:blip r:embed="rId4"/>
          <a:stretch>
            <a:fillRect/>
          </a:stretch>
        </p:blipFill>
        <p:spPr>
          <a:xfrm>
            <a:off x="289366" y="682909"/>
            <a:ext cx="11795565" cy="6117216"/>
          </a:xfrm>
          <a:prstGeom prst="rect">
            <a:avLst/>
          </a:prstGeom>
          <a:ln>
            <a:solidFill>
              <a:schemeClr val="accent1">
                <a:lumMod val="60000"/>
                <a:lumOff val="40000"/>
              </a:schemeClr>
            </a:solidFill>
          </a:ln>
        </p:spPr>
      </p:pic>
      <p:sp>
        <p:nvSpPr>
          <p:cNvPr id="5" name="Rectángulo 4">
            <a:extLst>
              <a:ext uri="{FF2B5EF4-FFF2-40B4-BE49-F238E27FC236}">
                <a16:creationId xmlns:a16="http://schemas.microsoft.com/office/drawing/2014/main" id="{B3D4B2DE-0A3A-51B0-3C0D-42C0EA2A2748}"/>
              </a:ext>
            </a:extLst>
          </p:cNvPr>
          <p:cNvSpPr/>
          <p:nvPr/>
        </p:nvSpPr>
        <p:spPr>
          <a:xfrm>
            <a:off x="2071871" y="2083445"/>
            <a:ext cx="9919503" cy="208342"/>
          </a:xfrm>
          <a:prstGeom prst="rect">
            <a:avLst/>
          </a:prstGeom>
          <a:noFill/>
          <a:ln w="3810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1749245A-8347-BD03-C58F-18F0449D6C36}"/>
              </a:ext>
            </a:extLst>
          </p:cNvPr>
          <p:cNvSpPr>
            <a:spLocks noGrp="1"/>
          </p:cNvSpPr>
          <p:nvPr>
            <p:ph type="title"/>
          </p:nvPr>
        </p:nvSpPr>
        <p:spPr>
          <a:xfrm>
            <a:off x="416689" y="57875"/>
            <a:ext cx="11401063" cy="567159"/>
          </a:xfrm>
        </p:spPr>
        <p:txBody>
          <a:bodyPr/>
          <a:lstStyle/>
          <a:p>
            <a:pPr algn="ctr"/>
            <a:r>
              <a:rPr lang="es-ES" sz="2000" dirty="0"/>
              <a:t>EJEMPLO DE UN REGISTRO DE INCIDENCIA – ROL SOLICITANTE : CONFIRMACIÓN O RECHAZO DE LA ATENCIÓN</a:t>
            </a:r>
            <a:endParaRPr lang="es-PE" sz="2000" dirty="0"/>
          </a:p>
        </p:txBody>
      </p:sp>
    </p:spTree>
    <p:extLst>
      <p:ext uri="{BB962C8B-B14F-4D97-AF65-F5344CB8AC3E}">
        <p14:creationId xmlns:p14="http://schemas.microsoft.com/office/powerpoint/2010/main" val="1448527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A1086-AAC5-3E30-67D8-7B6F4E046053}"/>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DCCB5AF-C074-775B-4EEE-360D21012DD6}"/>
              </a:ext>
            </a:extLst>
          </p:cNvPr>
          <p:cNvPicPr>
            <a:picLocks noChangeAspect="1"/>
          </p:cNvPicPr>
          <p:nvPr/>
        </p:nvPicPr>
        <p:blipFill>
          <a:blip r:embed="rId3"/>
          <a:stretch>
            <a:fillRect/>
          </a:stretch>
        </p:blipFill>
        <p:spPr>
          <a:xfrm>
            <a:off x="1700213" y="679195"/>
            <a:ext cx="8491537" cy="5783517"/>
          </a:xfrm>
          <a:prstGeom prst="rect">
            <a:avLst/>
          </a:prstGeom>
          <a:ln>
            <a:solidFill>
              <a:schemeClr val="accent1">
                <a:lumMod val="60000"/>
                <a:lumOff val="40000"/>
              </a:schemeClr>
            </a:solidFill>
          </a:ln>
        </p:spPr>
      </p:pic>
      <p:pic>
        <p:nvPicPr>
          <p:cNvPr id="35" name="Imagen 34">
            <a:extLst>
              <a:ext uri="{FF2B5EF4-FFF2-40B4-BE49-F238E27FC236}">
                <a16:creationId xmlns:a16="http://schemas.microsoft.com/office/drawing/2014/main" id="{A28CF9A2-7FC7-525D-95DF-5ED985C84322}"/>
              </a:ext>
            </a:extLst>
          </p:cNvPr>
          <p:cNvPicPr>
            <a:picLocks noChangeAspect="1"/>
          </p:cNvPicPr>
          <p:nvPr/>
        </p:nvPicPr>
        <p:blipFill>
          <a:blip r:embed="rId4"/>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CCC229B4-810E-EFFB-C1A4-7DA35D48D61D}"/>
              </a:ext>
            </a:extLst>
          </p:cNvPr>
          <p:cNvSpPr>
            <a:spLocks noGrp="1"/>
          </p:cNvSpPr>
          <p:nvPr>
            <p:ph type="title"/>
          </p:nvPr>
        </p:nvSpPr>
        <p:spPr>
          <a:xfrm>
            <a:off x="416689" y="158333"/>
            <a:ext cx="11401063" cy="362528"/>
          </a:xfrm>
        </p:spPr>
        <p:txBody>
          <a:bodyPr/>
          <a:lstStyle/>
          <a:p>
            <a:pPr algn="ctr"/>
            <a:r>
              <a:rPr lang="es-ES" sz="2000" dirty="0"/>
              <a:t>EJEMPLO DE UN REGISTRO DE INCIDENCIA – NOTIFICACIÓN DE CORREO</a:t>
            </a:r>
            <a:endParaRPr lang="es-PE" sz="2000" dirty="0"/>
          </a:p>
        </p:txBody>
      </p:sp>
      <p:sp>
        <p:nvSpPr>
          <p:cNvPr id="5" name="Rectángulo 4">
            <a:extLst>
              <a:ext uri="{FF2B5EF4-FFF2-40B4-BE49-F238E27FC236}">
                <a16:creationId xmlns:a16="http://schemas.microsoft.com/office/drawing/2014/main" id="{90F3B39D-8E68-6C31-59F8-303C76CC6E84}"/>
              </a:ext>
            </a:extLst>
          </p:cNvPr>
          <p:cNvSpPr/>
          <p:nvPr/>
        </p:nvSpPr>
        <p:spPr>
          <a:xfrm>
            <a:off x="1700213" y="736862"/>
            <a:ext cx="8491537" cy="285908"/>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2175238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313CC-8C33-1AED-8A6E-C492B198FC34}"/>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20D4FB5-D647-9A4C-29DB-660242E8C01D}"/>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60A8CF68-EC63-CCC7-F437-824DD427AA59}"/>
              </a:ext>
            </a:extLst>
          </p:cNvPr>
          <p:cNvSpPr>
            <a:spLocks noGrp="1"/>
          </p:cNvSpPr>
          <p:nvPr>
            <p:ph type="title"/>
          </p:nvPr>
        </p:nvSpPr>
        <p:spPr>
          <a:xfrm>
            <a:off x="416689" y="158333"/>
            <a:ext cx="11401063" cy="362528"/>
          </a:xfrm>
        </p:spPr>
        <p:txBody>
          <a:bodyPr/>
          <a:lstStyle/>
          <a:p>
            <a:pPr algn="ctr"/>
            <a:r>
              <a:rPr lang="es-ES" sz="2500" dirty="0"/>
              <a:t>DIAGRAMA DE ATENCIÓN DE MANTENIMIENTO PREVENTIVO</a:t>
            </a:r>
            <a:endParaRPr lang="es-PE" sz="2500" dirty="0"/>
          </a:p>
        </p:txBody>
      </p:sp>
      <p:pic>
        <p:nvPicPr>
          <p:cNvPr id="3" name="Imagen 2">
            <a:extLst>
              <a:ext uri="{FF2B5EF4-FFF2-40B4-BE49-F238E27FC236}">
                <a16:creationId xmlns:a16="http://schemas.microsoft.com/office/drawing/2014/main" id="{1E437B4A-710B-3A8D-B4A5-224807E741B4}"/>
              </a:ext>
            </a:extLst>
          </p:cNvPr>
          <p:cNvPicPr>
            <a:picLocks noChangeAspect="1"/>
          </p:cNvPicPr>
          <p:nvPr/>
        </p:nvPicPr>
        <p:blipFill>
          <a:blip r:embed="rId4"/>
          <a:stretch>
            <a:fillRect/>
          </a:stretch>
        </p:blipFill>
        <p:spPr>
          <a:xfrm>
            <a:off x="254643" y="520861"/>
            <a:ext cx="11853437" cy="6337139"/>
          </a:xfrm>
          <a:prstGeom prst="rect">
            <a:avLst/>
          </a:prstGeom>
        </p:spPr>
      </p:pic>
      <p:pic>
        <p:nvPicPr>
          <p:cNvPr id="4" name="Gráfico 3" descr="Correo electrónico con relleno sólido">
            <a:extLst>
              <a:ext uri="{FF2B5EF4-FFF2-40B4-BE49-F238E27FC236}">
                <a16:creationId xmlns:a16="http://schemas.microsoft.com/office/drawing/2014/main" id="{155ACF3A-BB34-9F17-83E0-444D55B4E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913" y="1655179"/>
            <a:ext cx="319958" cy="216681"/>
          </a:xfrm>
          <a:prstGeom prst="rect">
            <a:avLst/>
          </a:prstGeom>
        </p:spPr>
      </p:pic>
      <p:pic>
        <p:nvPicPr>
          <p:cNvPr id="5" name="Gráfico 4" descr="Correo electrónico con relleno sólido">
            <a:extLst>
              <a:ext uri="{FF2B5EF4-FFF2-40B4-BE49-F238E27FC236}">
                <a16:creationId xmlns:a16="http://schemas.microsoft.com/office/drawing/2014/main" id="{C3756CAD-1782-ECA0-D50C-E623CCBB02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3361" y="3018535"/>
            <a:ext cx="314128" cy="212733"/>
          </a:xfrm>
          <a:prstGeom prst="rect">
            <a:avLst/>
          </a:prstGeom>
        </p:spPr>
      </p:pic>
    </p:spTree>
    <p:extLst>
      <p:ext uri="{BB962C8B-B14F-4D97-AF65-F5344CB8AC3E}">
        <p14:creationId xmlns:p14="http://schemas.microsoft.com/office/powerpoint/2010/main" val="15420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B107D-7428-13A1-632F-172F138E6E74}"/>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823D14F-3359-A11E-F4E8-8DAC48DD6699}"/>
              </a:ext>
            </a:extLst>
          </p:cNvPr>
          <p:cNvPicPr>
            <a:picLocks noChangeAspect="1"/>
          </p:cNvPicPr>
          <p:nvPr/>
        </p:nvPicPr>
        <p:blipFill>
          <a:blip r:embed="rId3"/>
          <a:stretch>
            <a:fillRect/>
          </a:stretch>
        </p:blipFill>
        <p:spPr>
          <a:xfrm>
            <a:off x="10507881" y="-1"/>
            <a:ext cx="1600200" cy="976471"/>
          </a:xfrm>
          <a:prstGeom prst="rect">
            <a:avLst/>
          </a:prstGeom>
        </p:spPr>
      </p:pic>
      <p:sp>
        <p:nvSpPr>
          <p:cNvPr id="4" name="Flecha: a la derecha 3">
            <a:extLst>
              <a:ext uri="{FF2B5EF4-FFF2-40B4-BE49-F238E27FC236}">
                <a16:creationId xmlns:a16="http://schemas.microsoft.com/office/drawing/2014/main" id="{1116618D-0ABC-3B3D-ED72-B6D2F8E9BF86}"/>
              </a:ext>
            </a:extLst>
          </p:cNvPr>
          <p:cNvSpPr/>
          <p:nvPr/>
        </p:nvSpPr>
        <p:spPr>
          <a:xfrm>
            <a:off x="9965803" y="1840377"/>
            <a:ext cx="914400" cy="601882"/>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F5C526DD-D2A5-58CB-66EA-5A688E41940A}"/>
              </a:ext>
            </a:extLst>
          </p:cNvPr>
          <p:cNvPicPr>
            <a:picLocks noChangeAspect="1"/>
          </p:cNvPicPr>
          <p:nvPr/>
        </p:nvPicPr>
        <p:blipFill>
          <a:blip r:embed="rId4"/>
          <a:stretch>
            <a:fillRect/>
          </a:stretch>
        </p:blipFill>
        <p:spPr>
          <a:xfrm>
            <a:off x="393539" y="551869"/>
            <a:ext cx="11691392" cy="6147798"/>
          </a:xfrm>
          <a:prstGeom prst="rect">
            <a:avLst/>
          </a:prstGeom>
          <a:ln>
            <a:solidFill>
              <a:schemeClr val="accent1">
                <a:lumMod val="40000"/>
                <a:lumOff val="60000"/>
              </a:schemeClr>
            </a:solidFill>
          </a:ln>
        </p:spPr>
      </p:pic>
      <p:sp>
        <p:nvSpPr>
          <p:cNvPr id="6" name="Título 7">
            <a:extLst>
              <a:ext uri="{FF2B5EF4-FFF2-40B4-BE49-F238E27FC236}">
                <a16:creationId xmlns:a16="http://schemas.microsoft.com/office/drawing/2014/main" id="{7F15D91E-265C-EBC8-32B8-A203C20FD839}"/>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spTree>
    <p:extLst>
      <p:ext uri="{BB962C8B-B14F-4D97-AF65-F5344CB8AC3E}">
        <p14:creationId xmlns:p14="http://schemas.microsoft.com/office/powerpoint/2010/main" val="2812540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E7211-F931-F39E-DF0D-3FD8E1B19B9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EA3D6DC8-EE7F-05E4-6120-17B148B304EB}"/>
              </a:ext>
            </a:extLst>
          </p:cNvPr>
          <p:cNvPicPr>
            <a:picLocks noChangeAspect="1"/>
          </p:cNvPicPr>
          <p:nvPr/>
        </p:nvPicPr>
        <p:blipFill>
          <a:blip r:embed="rId3"/>
          <a:stretch>
            <a:fillRect/>
          </a:stretch>
        </p:blipFill>
        <p:spPr>
          <a:xfrm>
            <a:off x="10507881" y="-1"/>
            <a:ext cx="1600200" cy="976471"/>
          </a:xfrm>
          <a:prstGeom prst="rect">
            <a:avLst/>
          </a:prstGeom>
        </p:spPr>
      </p:pic>
      <p:sp>
        <p:nvSpPr>
          <p:cNvPr id="5" name="Título 7">
            <a:extLst>
              <a:ext uri="{FF2B5EF4-FFF2-40B4-BE49-F238E27FC236}">
                <a16:creationId xmlns:a16="http://schemas.microsoft.com/office/drawing/2014/main" id="{4A8FE215-83EA-168D-A137-46FF8913B0F7}"/>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pic>
        <p:nvPicPr>
          <p:cNvPr id="4" name="Imagen 3">
            <a:extLst>
              <a:ext uri="{FF2B5EF4-FFF2-40B4-BE49-F238E27FC236}">
                <a16:creationId xmlns:a16="http://schemas.microsoft.com/office/drawing/2014/main" id="{E5CF180B-7C71-67AB-DF1C-4EF7C46D9BCA}"/>
              </a:ext>
            </a:extLst>
          </p:cNvPr>
          <p:cNvPicPr>
            <a:picLocks noChangeAspect="1"/>
          </p:cNvPicPr>
          <p:nvPr/>
        </p:nvPicPr>
        <p:blipFill>
          <a:blip r:embed="rId4"/>
          <a:stretch>
            <a:fillRect/>
          </a:stretch>
        </p:blipFill>
        <p:spPr>
          <a:xfrm>
            <a:off x="340125" y="539012"/>
            <a:ext cx="11767956" cy="6219825"/>
          </a:xfrm>
          <a:prstGeom prst="rect">
            <a:avLst/>
          </a:prstGeom>
        </p:spPr>
      </p:pic>
      <p:sp>
        <p:nvSpPr>
          <p:cNvPr id="7" name="Flecha: a la derecha 6">
            <a:extLst>
              <a:ext uri="{FF2B5EF4-FFF2-40B4-BE49-F238E27FC236}">
                <a16:creationId xmlns:a16="http://schemas.microsoft.com/office/drawing/2014/main" id="{E8314A8D-1CC7-F293-8306-A99F98B2162A}"/>
              </a:ext>
            </a:extLst>
          </p:cNvPr>
          <p:cNvSpPr/>
          <p:nvPr/>
        </p:nvSpPr>
        <p:spPr>
          <a:xfrm rot="10800000">
            <a:off x="8150943" y="1516282"/>
            <a:ext cx="1791710" cy="1134319"/>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70341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E202D-2FED-A53B-1207-91B55DF4970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E267ECD2-5842-FE61-DEFE-152B5257F819}"/>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29FAA0A3-CB4A-52AC-771B-9330ED1BFBEB}"/>
              </a:ext>
            </a:extLst>
          </p:cNvPr>
          <p:cNvPicPr>
            <a:picLocks noChangeAspect="1"/>
          </p:cNvPicPr>
          <p:nvPr/>
        </p:nvPicPr>
        <p:blipFill>
          <a:blip r:embed="rId4"/>
          <a:stretch>
            <a:fillRect/>
          </a:stretch>
        </p:blipFill>
        <p:spPr>
          <a:xfrm>
            <a:off x="289367" y="644469"/>
            <a:ext cx="11809731" cy="6178805"/>
          </a:xfrm>
          <a:prstGeom prst="rect">
            <a:avLst/>
          </a:prstGeom>
        </p:spPr>
      </p:pic>
      <p:sp>
        <p:nvSpPr>
          <p:cNvPr id="6" name="Flecha: a la derecha 5">
            <a:extLst>
              <a:ext uri="{FF2B5EF4-FFF2-40B4-BE49-F238E27FC236}">
                <a16:creationId xmlns:a16="http://schemas.microsoft.com/office/drawing/2014/main" id="{16F00DF6-8055-91AA-5708-0C824D15C2C7}"/>
              </a:ext>
            </a:extLst>
          </p:cNvPr>
          <p:cNvSpPr/>
          <p:nvPr/>
        </p:nvSpPr>
        <p:spPr>
          <a:xfrm rot="10800000" flipH="1">
            <a:off x="5569819" y="3993264"/>
            <a:ext cx="1144959" cy="474787"/>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s-PE"/>
          </a:p>
        </p:txBody>
      </p:sp>
      <p:sp>
        <p:nvSpPr>
          <p:cNvPr id="5" name="Título 7">
            <a:extLst>
              <a:ext uri="{FF2B5EF4-FFF2-40B4-BE49-F238E27FC236}">
                <a16:creationId xmlns:a16="http://schemas.microsoft.com/office/drawing/2014/main" id="{D968F9E3-7FA4-865D-2FFE-A2B3F519FD9F}"/>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spTree>
    <p:extLst>
      <p:ext uri="{BB962C8B-B14F-4D97-AF65-F5344CB8AC3E}">
        <p14:creationId xmlns:p14="http://schemas.microsoft.com/office/powerpoint/2010/main" val="2363459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F8F-E7E0-4A1A-F46B-1188DCE6EC5D}"/>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D5C53923-A757-1D67-9A8B-A1D188D4E424}"/>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BF8FA42-3C4F-1278-7F3E-52C43D611D30}"/>
              </a:ext>
            </a:extLst>
          </p:cNvPr>
          <p:cNvPicPr>
            <a:picLocks noChangeAspect="1"/>
          </p:cNvPicPr>
          <p:nvPr/>
        </p:nvPicPr>
        <p:blipFill>
          <a:blip r:embed="rId4"/>
          <a:stretch>
            <a:fillRect/>
          </a:stretch>
        </p:blipFill>
        <p:spPr>
          <a:xfrm>
            <a:off x="416689" y="648177"/>
            <a:ext cx="11665773" cy="5915085"/>
          </a:xfrm>
          <a:prstGeom prst="rect">
            <a:avLst/>
          </a:prstGeom>
        </p:spPr>
      </p:pic>
      <p:sp>
        <p:nvSpPr>
          <p:cNvPr id="5" name="Título 7">
            <a:extLst>
              <a:ext uri="{FF2B5EF4-FFF2-40B4-BE49-F238E27FC236}">
                <a16:creationId xmlns:a16="http://schemas.microsoft.com/office/drawing/2014/main" id="{AD346AC2-4E89-CE0C-2109-7F9ABB648DC8}"/>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spTree>
    <p:extLst>
      <p:ext uri="{BB962C8B-B14F-4D97-AF65-F5344CB8AC3E}">
        <p14:creationId xmlns:p14="http://schemas.microsoft.com/office/powerpoint/2010/main" val="47260762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4926</TotalTime>
  <Words>1018</Words>
  <Application>Microsoft Office PowerPoint</Application>
  <PresentationFormat>Panorámica</PresentationFormat>
  <Paragraphs>146</Paragraphs>
  <Slides>54</Slides>
  <Notes>52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54</vt:i4>
      </vt:variant>
    </vt:vector>
  </HeadingPairs>
  <TitlesOfParts>
    <vt:vector size="60" baseType="lpstr">
      <vt:lpstr>Aptos</vt:lpstr>
      <vt:lpstr>Arial</vt:lpstr>
      <vt:lpstr>Calibri</vt:lpstr>
      <vt:lpstr>Montserrat</vt:lpstr>
      <vt:lpstr>Montserrat Light</vt:lpstr>
      <vt:lpstr>Tema de Office</vt:lpstr>
      <vt:lpstr>PORTAL OSAC</vt:lpstr>
      <vt:lpstr>Presentación de PowerPoint</vt:lpstr>
      <vt:lpstr>PORTAL OSAC – SISTEMA DE ÓRDENES DE SERVICIO</vt:lpstr>
      <vt:lpstr>OBSERVACIONES</vt:lpstr>
      <vt:lpstr>EJEMPLO DE UN REGISTRO DE REQUERIMIENDO TRASLADO DE PC – ROL SOLICITANTE</vt:lpstr>
      <vt:lpstr>EJEMPLO DE UN REGISTRO DE REQUERIMIENDO TRASLADO DE PC – ROL SOLICITANTE</vt:lpstr>
      <vt:lpstr>EJEMPLO DE UN REGISTRO DE REQUERIMIENDO TRASLADO DE PC – ROL SOLICITANTE</vt:lpstr>
      <vt:lpstr>EJEMPLO DE UN REGISTRO DE REQUERIMIENDO TRASLADO DE PC – ROL SOLICITANTE</vt:lpstr>
      <vt:lpstr>EJEMPLO DE UN REGISTRO DE REQUERIMIENDO TRASLADO DE PC – ROL SOLICITANTE</vt:lpstr>
      <vt:lpstr>EJEMPLO DE UN REGISTRO DE REQUERIMIENDO TRASLADO DE PC – NOTIFICACIÓN CORREO</vt:lpstr>
      <vt:lpstr>EJEMPLO DE UN REGISTRO DE REQUERIMIENDO TRASLADO DE PC – ROL ADMINISTRADOR</vt:lpstr>
      <vt:lpstr>EJEMPLO DE UN REGISTRO DE REQUERIMIENDO TRASLADO DE PC – ROL ADMINISTRADOR</vt:lpstr>
      <vt:lpstr>EJEMPLO DE UN REGISTRO DE REQUERIMIENDO TRASLADO DE PC – ROL ADMINISTRADOR</vt:lpstr>
      <vt:lpstr>EJEMPLO DE UN REGISTRO DE REQUERIMIENDO TRASLADO DE PC – ROL ADMINISTRADOR</vt:lpstr>
      <vt:lpstr>EJEMPLO DE UN REGISTRO DE REQUERIMIENDO TRASLADO DE PC – ROL TÉCNICO</vt:lpstr>
      <vt:lpstr>EJEMPLO DE UN REGISTRO DE REQUERIMIENDO TRASLADO DE PC – ROL TÉCNICO</vt:lpstr>
      <vt:lpstr>EJEMPLO DE UN REGISTRO DE REQUERIMIENDO TRASLADO DE PC – ROL TÉCNICO</vt:lpstr>
      <vt:lpstr>EJEMPLO DE UN REGISTRO DE REQUERIMIENDO TRASLADO DE PC – ROL TÉCNICO</vt:lpstr>
      <vt:lpstr>EJEMPLO DE UN REGISTRO DE REQUERIMIENDO TRASLADO DE PC – ROL TÉCNICO</vt:lpstr>
      <vt:lpstr>EJEMPLO DE UN REGISTRO DE REQUERIMIENDO TRASLADO DE PC – ROL TÉCNICO</vt:lpstr>
      <vt:lpstr>EJEMPLO DE UN REGISTRO DE REQUERIMIENDO TRASLADO DE PC – NOTIFICACIÓN CORREO</vt:lpstr>
      <vt:lpstr>EJEMPLO DE UN REGISTRO DE REQUERIMIENDO TRASLADO DE PC – ROL SOLICITANTE</vt:lpstr>
      <vt:lpstr>EJEMPLO DE UN REGISTRO DE REQUERIMIENDO TRASLADO DE PC – ROL SOLICITANTE : CONFIRMA O RECHAZA ATENCIÓN</vt:lpstr>
      <vt:lpstr>EJEMPLO DE UN REGISTRO DE REQUERIMIENDO TRASLADO DE PC – ROL SOLICITANTE : CONFIRMA O RECHAZA ATENCIÓN</vt:lpstr>
      <vt:lpstr>EJEMPLO DE UN REGISTRO DE REQUERIMIENDO TRASLADO DE PC – ROL SOLICITANTE : CONFIRMA O RECHAZA ATENCIÓN</vt:lpstr>
      <vt:lpstr>EJEMPLO DE UN REGISTRO DE REQUERIMIENDO TRASLADO DE PC – ROL SOLICITANTE : CONFIRMA O RECHAZA ATENCIÓN</vt:lpstr>
      <vt:lpstr>EJEMPLO DE UN REGISTRO DE REQUERIMIENDO TRASLADO DE PC – NOTIFICACIÓN CORREO </vt:lpstr>
      <vt:lpstr>EJEMPLO : REGISTRO DE INCIDENCIA</vt:lpstr>
      <vt:lpstr>EJEMPLO DE UN REGISTRO DE INCIDENCIA – ROL SOLICITANTE</vt:lpstr>
      <vt:lpstr>EJEMPLO DE UN REGISTRO DE INCIDENCIA – ROL SOLICITANTE</vt:lpstr>
      <vt:lpstr>EJEMPLO DE UN REGISTRO DE INCIDENCIA – ROL SOLICITANTE</vt:lpstr>
      <vt:lpstr>EJEMPLO DE UN REGISTRO DE INCIDENCIA – NOTIFICACIÓN CORREO </vt:lpstr>
      <vt:lpstr>EJEMPLO DE UN REGISTRO DE INCIDENCIA – ROL ADMINISTRADOR</vt:lpstr>
      <vt:lpstr>EJEMPLO DE UN REGISTRO DE INCIDENCIA – ROL ADMINISTRADOR</vt:lpstr>
      <vt:lpstr>EJEMPLO DE UN REGISTRO DE INCIDENCIA – ROL ADMINISTRADOR</vt:lpstr>
      <vt:lpstr>EJEMPLO DE UN REGISTRO DE INCIDENCIA – ROL ADMINISTRADOR</vt:lpstr>
      <vt:lpstr>EJEMPLO DE UN REGISTRO DE INCIDENCIA – ROL ADMINISTRADOR</vt:lpstr>
      <vt:lpstr>EJEMPLO DE UN REGISTRO DE INCIDENCIA – ROL ADMINISTRADOR</vt:lpstr>
      <vt:lpstr>EJEMPLO DE UN REGISTRO DE INCIDENCIA – ROL ADMINISTRADOR</vt:lpstr>
      <vt:lpstr>EJEMPLO DE UN REGISTRO DE INCIDENCIA – NOTIFICACIÓN CORREO - TÉCNICO</vt:lpstr>
      <vt:lpstr>EJEMPLO DE UN REGISTRO DE INCIDENCIA – ROL TÉCNICO</vt:lpstr>
      <vt:lpstr>EJEMPLO DE UN REGISTRO DE INCIDENCIA – ROL TÉCNICO</vt:lpstr>
      <vt:lpstr>EJEMPLO DE UN REGISTRO DE INCIDENCIA – ROL TÉCNICO</vt:lpstr>
      <vt:lpstr>EJEMPLO DE UN REGISTRO DE INCIDENCIA – ROL TÉCNICO</vt:lpstr>
      <vt:lpstr>EJEMPLO DE UN REGISTRO DE INCIDENCIA – ROL TÉCNICO</vt:lpstr>
      <vt:lpstr>EJEMPLO DE UN REGISTRO DE INCIDENCIA – ROL TÉCNICO</vt:lpstr>
      <vt:lpstr>EJEMPLO DE UN REGISTRO DE INCIDENCIA – NOTIFICACIÓN CORREO</vt:lpstr>
      <vt:lpstr>EJEMPLO DE UN REGISTRO DE INCIDENCIA – ROL SOLICITANTE : CONFIRMACIÓN O RECHAZO DE LA ATENCIÓN</vt:lpstr>
      <vt:lpstr>EJEMPLO DE UN REGISTRO DE INCIDENCIA – ROL SOLICITANTE : CONFIRMACIÓN O RECHAZO DE LA ATENCIÓN</vt:lpstr>
      <vt:lpstr>EJEMPLO DE UN REGISTRO DE INCIDENCIA – ROL SOLICITANTE : CONFIRMACIÓN O RECHAZO DE LA ATENCIÓN</vt:lpstr>
      <vt:lpstr>EJEMPLO DE UN REGISTRO DE INCIDENCIA – ROL SOLICITANTE : CONFIRMACIÓN O RECHAZO DE LA ATENCIÓN</vt:lpstr>
      <vt:lpstr>EJEMPLO DE UN REGISTRO DE INCIDENCIA – ROL SOLICITANTE : CONFIRMACIÓN O RECHAZO DE LA ATENCIÓN</vt:lpstr>
      <vt:lpstr>EJEMPLO DE UN REGISTRO DE INCIDENCIA – NOTIFICACIÓN DE CORREO</vt:lpstr>
      <vt:lpstr>DIAGRAMA DE ATENCIÓN DE MANTENIMIENTO PREVENTIVO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Araceli Casas</dc:creator>
  <cp:lastModifiedBy>Patricia Collantes</cp:lastModifiedBy>
  <cp:revision>157</cp:revision>
  <dcterms:created xsi:type="dcterms:W3CDTF">2020-12-28T13:35:34Z</dcterms:created>
  <dcterms:modified xsi:type="dcterms:W3CDTF">2024-11-21T15:08:08Z</dcterms:modified>
</cp:coreProperties>
</file>